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473E5-7AB3-4C01-9739-750EA7858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DC5BD-1EF3-481A-86B7-B7F66BC86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B87BB-449A-4240-83CA-0451A53FB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306887-F22B-4B09-A566-5BDE2FE0B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92CB1C-5219-4D78-B402-4519E8D23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4CF6F2-059B-4DAC-AFD7-32F426D19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2C1710-0930-483A-838D-94B1404C6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71FB82-104C-4F8F-8733-C4D97F3C1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6CD49A-5642-4189-A35D-9F164C4CD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97C57-C24C-46BA-B641-7E07BE6F5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78281-9016-45FC-A397-F34F5323A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1301514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代数式的值谢家骅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代数式基本概念与性质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一元一次方程求解方法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一元二次方程求解方法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多元一次方程组求解方法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分式和无理式化简与求值技巧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代数式基本概念与性质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由数、字母和运算符号组成的数学表达式。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按组成元素可分为有理式和无理式；按字母个数可分为一元代数式和多元代数式。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代数式分类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加法交换律和结合律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$a+b=b+a$，$(a+b)+c=a+(b+c)$。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乘法交换律和结合律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$ab=ba$，$(ab)c=a(bc)$。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乘法分配律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$a(b+c)=ab+ac$。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代数式运算规则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代数式的值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用数值代入代数式，按照运算规则计算得出的结果。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代数式的化简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通过合并同类项、提取公因式等方法，将代数式化为最简形式。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等式性质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等式两边同时加上或减去同一个数，等式仍成立；等式两边同时乘以或除以同一个非零数，等式仍成立。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代数式性质探讨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一元一次方程求解方法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等式性质与变形技巧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等式两边同时加上（或减去）同一个数，等式仍然成立。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等式两边同时乘以（或除以）同一个不为零的数，等式仍然成立。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通过移项、合并同类项等变形技巧，将一元一次方程化简为标准形式。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542" r="20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合并同类项得 $2x = 4$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示例1：解方程 $2x + 3 = 7$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移项得 $2x = 7 - 3$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一元一次方程解法示例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系数化为1得 $x = 2$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移项得 $5x - 3x = 8 + 2$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示例2：解方程 $5x - 2 = 3x + 8$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一元一次方程解法示例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合并同类项得 $2x = 10$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系数化为1得 $x = 5$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一元一次方程解法示例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680775" y="1157288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行程问题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192588" y="232600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工程问题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397125" y="327342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经济问题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98463" y="4492943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其他问题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通过列出一元一次方程求解两地之间的距离、速度等问题。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利用一元一次方程解决工作效率、工作时间等问题。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通过列出一元一次方程求解商品利润、折扣等问题。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如浓度问题、年龄问题等，都可以通过列出一元一次方程进行求解。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AutoShape 28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实际问题中一元一次方程应用</a:t>
              </a:r>
            </a:p>
          </p:txBody>
        </p:sp>
      </p:grpSp>
      <p:sp>
        <p:nvSpPr>
          <p:cNvPr id="52" name="AutoShape 52"/>
          <p:cNvSpPr/>
          <p:nvPr/>
        </p:nvSpPr>
        <p:spPr>
          <a:xfrm rot="2700000">
            <a:off x="7459288" y="3701582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4" name="AutoShape 54"/>
          <p:cNvSpPr/>
          <p:nvPr/>
        </p:nvSpPr>
        <p:spPr>
          <a:xfrm rot="2700000">
            <a:off x="5794200" y="4505150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一元二次方程求解方法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一元二次方程标准形式及解法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一元二次方程的标准形式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$ax^2 + bx + c = 0$，其中 $a neq 0$。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解法一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直接开平方法。当 $b^2 - 4ac geq 0$ 时，方程有两个实数根，可以通过直接开平方的方法求解。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解法二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配方法。通过配方将一元二次方程转化为完全平方形式，然后利用直接开平方法求解。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解法三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公式法。利用一元二次方程的求根公式 $x = frac{-b pm sqrt{b^2 - 4ac}}{2a}$ 求解。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https://d.book118.com/178013015143006034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2024-09-13T15:00:23.068</cp:lastPrinted>
  <dcterms:created xsi:type="dcterms:W3CDTF">2024-09-13T07:00:23Z</dcterms:created>
  <dcterms:modified xsi:type="dcterms:W3CDTF">2024-09-13T07:00:25Z</dcterms:modified>
</cp:coreProperties>
</file>