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1C923F-8300-40EB-BCA2-CD33C1444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C7B834-6DCA-45EF-B0A3-735A46717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DC3533-54CA-49EA-9425-458D41841D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A75AE3-8EE1-4CDC-87A5-B58BEF5574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28526F-8B67-411D-A19A-7A12BEEB2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153CA8-2BE0-4DD1-BD72-2E4315FFB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B7FB83-7871-4B9B-9922-2C9CD98FB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AF6872-7E64-42FF-9E2B-A656761A0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C7EF16-2D36-4F43-8070-F96B7492C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2754D4-5290-4914-9FFA-02F39B6AA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5CB4E4-20A1-4F1B-8F0A-D31616EED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01306513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网格员选配方案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网格员选配原则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网格员选配流程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网格员培训与发展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网格员选配案例分享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9" b="30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随着社会治理的复杂性和精细化程度不断提高，需要有一支专业化的网格员队伍来承担基层治理的各项任务。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目前现有网格员队伍存在人员素质参差不齐、工作能力不足等问题，难以满足社会治理的精细化需求。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现有网格员队伍的不足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社会治理的精细化需求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615" r="3361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网格员主要承担基层信息采集、矛盾排查化解、安全隐患排查、政策宣传等职责，是社会治理的重要力量。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网格员的职责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网格员是社会治理的基础力量，他们的工作直接关系到基层社会的稳定和人民群众的生活质量。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网格员的重要性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网格员的职责与重要性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网格员选配原则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具备相关专业背景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网格员应具备与工作相关的专业背景，如社会工作、心理学、法律等，以便更好地理解和处理网格内的事务。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掌握相关技能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网格员需要掌握与工作相关的技能，如沟通技巧、组织协调能力、危机处理能力等，以确保能够有效地履行职责。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312" r="2631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专业技能匹配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工作经验与能力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具备相关工作经验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网格员应具备一定的工作经验，对网格内的事务有深入的了解和认识，能够迅速适应工作环境并开展工作。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具备解决问题的能力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网格员应具备独立思考和解决问题的能力，能够独立处理网格内的问题和矛盾。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具备良好的道德品质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网格员应具备诚实守信、廉洁自律等良好的道德品质，能够坚守职业道德和规范。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积极的工作态度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网格员应保持积极向上的工作态度，对工作充满热情和责任心，积极主动地完成工作任务。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个人品质与态度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良好的团队合作精神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网格员应具备良好的团队合作精神，能够与其他团队成员协作配合，共同完成工作任务。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有效的沟通交流能力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网格员应具备高效的沟通交流能力，能够及时准确地传递信息和反馈情况，促进团队内部的协作与配合。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团队协作精神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网格员选配流程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明确网格员的工作职责、任务和要求，确保选配人员能够胜任该岗位。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岗位工作内容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93" r="29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岗位技能要求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岗位适应性要求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958" r="16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分析网格员所需的专业技能、经验和能力，为筛选候选人提供依据。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考虑网格员的工作环境、工作压力和工作时间等因素，确保选配人员能够适应岗位要求。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岗位需求分析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13" b="71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493" r="249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候选人筛选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简历筛选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根据岗位需求，筛选符合条件的候选人简历。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背景调查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核实候选人的教育、工作经历和其他相关信息，确保其背景的真实性。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初步面试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通过电话或视频面试，初步了解候选人的沟通能力、专业知识和性格特点。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面试安排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邀请筛选合格的候选人参加面试，确定面试时间和地点。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面试内容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设计面试题目和评估标准，全面考察候选人的综合素质和专业技能。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面试评估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根据面试表现和评估标准，对候选人进行综合评价，确定是否录用。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面试与评估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https://d.book118.com/178013065135006036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2024-09-16T10:52:02.595</cp:lastPrinted>
  <dcterms:created xsi:type="dcterms:W3CDTF">2024-09-16T02:52:02Z</dcterms:created>
  <dcterms:modified xsi:type="dcterms:W3CDTF">2024-09-16T02:52:04Z</dcterms:modified>
</cp:coreProperties>
</file>