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54AD115-4390-4041-8391-2145F1004C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C82C3-9EF2-4C35-85F2-A58FC87B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A7D9-6173-4190-A423-A7F2E308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BB5C0-F580-4DE4-8760-C0404251F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62E6A-9DBA-48E0-8458-DD6B0828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02152-81FC-47CD-82E2-5929ACE3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18716-764A-4BFC-984B-F60F609E9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FD131-6552-452B-AFB3-F1A9648C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9A8EE-A632-42BB-93BB-4D777C37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9CBCA-22EC-4338-B2E8-078B64735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94371-A689-4B20-B372-5EDAC60A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E8C67-F591-4C21-BD68-5E92BBF0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E935289-4153-4FE0-8C80-885AF4CB06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2C0FB66-DE75-459D-A060-64097F000F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400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人工智能时代的教育探索之路研究与实践探讨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人工智能时代的教育探索之路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人工智能教育技术探索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人工智能时代的教育实践案例分析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人工智能教育政策与管理探讨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人工智能教育未来发展趋势展望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人工智能时代的教育探索之路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人工智能时代背景介绍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发展迅速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人工智能技术的快速发展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教育领域的人工智能应用现状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教学过程优化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自动化评估学生学习情况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教育资源共享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实现全球范围内资源分享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促进教育公平性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教育公平性问题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可能加剧教育不均衡现象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提升教育公平性是重要挑战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人工智能对教育的意义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根据学生需求定制教学方案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融合是关键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需要教师与技术融合发展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迫切需要解决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教育公平性问题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保护学生隐私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数据隐私与安全问题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人工智能教育的前景展望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深度学习技术的不断进步，人工智能在教育领域的应用将更加深入。人工智能技术的广泛运用将推动教育体系的变革，提升教学效率，实现个性化教育目标。未来，教育将迎来更多智能化的创新，让学习变得更加高效和有趣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人工智能教育的前景展望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深度学习技术将进一步应用于教育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变革进程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人工智能将促进教育体系变革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人工智能教育技术探索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个性化学习系统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性化学习系统是指利用人工智能技术，根据每个学生的学习情况、兴趣爱好和学习习惯，为其提供智能推荐系统来推荐个性化学习资源，通过学习情感识别技术了解学生的情感状态，实现学习路径的智能调整，帮助学生更高效地学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虚拟现实技术在教育中的应用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实验场景全虚拟化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模拟真实学习环境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虚拟学习场景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增强感知互动体验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虚拟师生互动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根据学生反馈调整教学内容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个性化学习路径规划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在线测试评估系统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全面评估学生知识掌握程度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提供详细测试报告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智能辅导与建议系统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根据学生表现提供个性化建议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推荐合适学习资源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人工智能智能辅助教学工具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智能教辅机器人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提供即时解答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人工智能在学生评价中的应用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减轻教师评分负担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自动评分系统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智能辅导与建议系统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实时监控学生学习状态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学生表现跟踪系统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时代的教育探索之路充满无限可能，个性化学习系统、虚拟现实技术、智能辅助教学工具以及学生评价中的应用，都在不断推动教育领域的革新与发展。通过结合人工智能技术，我们可以更好地满足学生个性化学习需求，提高教学效率，实现教育资源的优化配置，为教育事业带来更广阔的前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人工智能时代的教育实践案例分析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人脸识别考勤系统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提高考勤准确度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增强校园安全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节省人力成本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智能课堂教学系统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实时互动与反馈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智慧校园建设案例研究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智能校园管理系统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提高校园管理效率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优化资源配置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智慧校园建设案例研究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智能校园管理系统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人脸识别考勤系统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智能课堂教学系统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https://d.book118.com/178014003010006050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人工智能时代的教育探索之路研究与实践探讨</vt:lpstr>
      <vt:lpstr>目录</vt:lpstr>
      <vt:lpstr>第1章 人工智能时代的教育探索之路</vt:lpstr>
      <vt:lpstr>人工智能时代背景介绍</vt:lpstr>
      <vt:lpstr>人工智能对教育的意义</vt:lpstr>
      <vt:lpstr>人工智能教育的挑战</vt:lpstr>
      <vt:lpstr>人工智能教育的前景展望</vt:lpstr>
      <vt:lpstr>人工智能教育的前景展望</vt:lpstr>
      <vt:lpstr>第2章 人工智能教育技术探索</vt:lpstr>
      <vt:lpstr> </vt:lpstr>
      <vt:lpstr>虚拟现实技术在教育中的应用</vt:lpstr>
      <vt:lpstr>人工智能智能辅助教学工具</vt:lpstr>
      <vt:lpstr>人工智能在学生评价中的应用</vt:lpstr>
      <vt:lpstr>总结</vt:lpstr>
      <vt:lpstr>第3章 人工智能时代的教育实践案例分析</vt:lpstr>
      <vt:lpstr>智慧校园建设案例研究</vt:lpstr>
      <vt:lpstr>智慧校园建设案例研究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2024-09-29T14:01:22.847</cp:lastPrinted>
  <dcterms:created xsi:type="dcterms:W3CDTF">2024-09-29T06:01:22Z</dcterms:created>
  <dcterms:modified xsi:type="dcterms:W3CDTF">2024-09-29T06:01:24Z</dcterms:modified>
</cp:coreProperties>
</file>