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3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8BB34B2-9C88-468C-8353-B0D445FFE5F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0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0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0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1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1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1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19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0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22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3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36BF0-69FC-4878-8982-32D59CA1D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36F9B-C13D-4124-AAEF-4F6C67E31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6683F-CB28-4337-91B0-B798E664F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3DF72D-18B2-48D9-B93D-5D655DBFA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57662F-A354-4B33-A959-2544B8510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2DEB73-298D-4FD8-B2D1-95739C507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9090E7-B834-4757-9000-3A1C6D893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8A76C6-E480-4FB6-99E3-4D8DD5D0F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5868BE-E5DC-4534-85D2-27C15CC89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A0DDF-E91C-44F8-959F-102FDC1CE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72726-3EC0-45A9-893B-BB2C3A5F7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1BFB4DD-AE0B-40AB-9BF1-0916BAFA01A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D5D7313-84AA-46F2-AB78-909CF051CCD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1.pn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1.pn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1412503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icu</a:t>
            </a: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护理教学查房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ICU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护理知识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ICU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护理能力培养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ICU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护理研究进展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ICU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护理质量管理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结束语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1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简介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en-US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ICU</a:t>
            </a: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护理教学查房概述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ICU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护理教学查房是指在重症监护病房进行的护理教学活动，旨在培养护理人员对重症患者的全面护理能力和专业知识。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良好沟通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与患者及家属建立联系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了解患者需求和感受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掌握护理操作技能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导尿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换药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ICU</a:t>
            </a: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护理教学查房的技巧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注意细节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监测患者呼吸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监测心率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监测血压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5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ICU</a:t>
            </a: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护理教学查房是重症监护病房中重要的教学环节，通过查房可以提高护理人员的护理能力和专业知识水平，同时加强医护之间的沟通和协作，为患者提供更好的护理服务。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94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6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ICU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护理知识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en-US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ICU</a:t>
            </a: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常见疾病护理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ICU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常见疾病护理包括重症肺炎、脑卒中、心肌梗死和肺栓塞。护理人员需要密切监测患者的病情变化，及时采取有效护理措施，确保患者安全和舒适。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1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3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2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3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4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5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16632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ICU</a:t>
            </a: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急救技能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6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23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3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58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9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0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61" name="Picture 5" descr="C:/Users/Administrator/Desktop/ppt模板/图片素材/QQ截图20240309205721.pngQQ截图20240309205721"/>
          <p:cNvPicPr/>
          <p:nvPr/>
        </p:nvPicPr>
        <p:blipFill>
          <a:blip r:embed="rId2"/>
          <a:srcRect t="20029" b="20029"/>
          <a:stretch>
            <a:fillRect/>
          </a:stretch>
        </p:blipFill>
        <p:spPr>
          <a:xfrm>
            <a:off x="981720" y="369432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262" name="Picture 6" descr="C:/Users/Administrator/Desktop/ppt模板/图片素材/image2709229.pngimage2709229"/>
          <p:cNvPicPr/>
          <p:nvPr/>
        </p:nvPicPr>
        <p:blipFill>
          <a:blip r:embed="rId3"/>
          <a:srcRect t="11868" b="11868"/>
          <a:stretch>
            <a:fillRect/>
          </a:stretch>
        </p:blipFill>
        <p:spPr>
          <a:xfrm>
            <a:off x="4376880" y="157788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263" name="Picture 7" descr="C:/Users/Administrator/Desktop/ppt模板/图片素材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21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264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心肺复苏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迅速开始心肺复苏操作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保障患者氧气供应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颈动脉按摩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用于心脏骤停患者的急救手法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确保脑部氧气供应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气管插管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确保患者气道通畅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辅助机械通气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0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2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ICU</a:t>
            </a: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护理涉及多方面知识和技能，护理人员需要熟练掌握各种护理操作及应对不同情况的能力，保障患者的生命安全。持续学习和不断提升专业技能，是每位</a:t>
            </a:r>
            <a:r>
              <a:rPr lang="en-US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ICU</a:t>
            </a: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护士的责任。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94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5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96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ICU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护理能力培养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8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9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护理团队合作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0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</a:t>
            </a:r>
            <a:r>
              <a:rPr lang="en-US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ICU</a:t>
            </a: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护理中，护理团队的合作至关重要。护士长负责协调和管理整个护理团队的工作，护士负责具体病人的护理工作，技术人员和医师则提供专业技术支持和指导。他们共同合作，确保病人得到全面的护理服务。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0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0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22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4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5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6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7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8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9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0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1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2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6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护理技能演示与分享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展示护理技能操作流程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分享护理技巧和经验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9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临床护理案例讨论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分析典型病例的护理过程与经验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探讨护理中的困惑与挑战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2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定期学术讲座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3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4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ICU</a:t>
            </a: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护理疾病知识介绍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ICU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常见疾病的诊断和护理重点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讨论不同疾病的护理策略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4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4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7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护理团队合作情景展示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ICU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护理工作中，护理团队紧密合作，共同应对各种复杂情况。护士长负责统筹工作，护士们细心呵护每一位患者，技术人员提供专业技术支持，医师们共同商讨制定最佳治疗方案。他们团结一致，为病人的康复贡献力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7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8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40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1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04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402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第四章 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ICU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护理研究进展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0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https://d.book118.com/178014125030006047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icu护理教学查房</vt:lpstr>
      <vt:lpstr>目录</vt:lpstr>
      <vt:lpstr>第1章 简介</vt:lpstr>
      <vt:lpstr> </vt:lpstr>
      <vt:lpstr>ICU护理教学查房的技巧</vt:lpstr>
      <vt:lpstr>总结</vt:lpstr>
      <vt:lpstr>第2章 ICU护理知识</vt:lpstr>
      <vt:lpstr> </vt:lpstr>
      <vt:lpstr>ICU急救技能</vt:lpstr>
      <vt:lpstr>总结</vt:lpstr>
      <vt:lpstr>第3章 ICU护理能力培养</vt:lpstr>
      <vt:lpstr>护理团队合作</vt:lpstr>
      <vt:lpstr>定期学术讲座</vt:lpstr>
      <vt:lpstr> </vt:lpstr>
      <vt:lpstr>第四章 ICU护理研究进展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2024-09-28T09:42:23.218</cp:lastPrinted>
  <dcterms:created xsi:type="dcterms:W3CDTF">2024-09-28T01:42:23Z</dcterms:created>
  <dcterms:modified xsi:type="dcterms:W3CDTF">2024-09-28T01:42:25Z</dcterms:modified>
</cp:coreProperties>
</file>