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D8882-1801-4EEC-BDC0-962B2D53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9254-B156-403D-86B6-046802B4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B9FE-C7EF-4E63-8242-75DE46D2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74080-26E7-41FD-9ED8-72B8BE9F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BB92E-E1F6-4F08-9173-D3924826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B7C48-B662-4942-8912-5E0765E1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F9B8B-8C24-4369-9C7C-6F9A7D50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5B911-BC13-47EF-9850-F2A2C112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21CA8-7910-483C-8A2A-7C8BB8B0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7CDAA-F236-4A21-8FD3-48B69F37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2DEDC-ABBE-4275-A6AB-5CEC6154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5061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心理健康对于提高学业成绩的影响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心理健康与学业成绩关系研究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心理健康对学业成绩积极影响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心理健康对学业成绩消极影响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针对不同年龄段学生心理健康干预措施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家长、学校和社会在促进青少年心理健康中作用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随着教育水平的提高，越来越多的人意识到心理健康对于学业成绩的重要影响。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应对学业压力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学生面临着来自家庭、学校和社会的多重压力，这些压力可能对他们的心理健康造成负面影响，进而影响到学业成绩。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简要介绍心理健康的定义和评估标准。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学业成绩衡量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说明学业成绩的衡量方法和标准。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介绍研究采用的方法、数据来源以及样本选择等。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心理健康与学业成绩关系研究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85" b="174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心理健康是指个体在心理、情感和行为方面的良好状态，包括情绪稳定、积极心态、良好人际关系、有效应对压力等方面。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心理健康对于个体的全面发展具有重要意义，它影响个体的认知、情感、行为和身体健康，是学业、职业和人生成功的基础。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学生自身因素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学生自身的学习态度、学习方法、学习习惯、自律性等因素对学业成绩产生直接影响。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家庭的经济条件、文化氛围、教育方式、家庭关系等因素对学生的学业成绩也有重要影响。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学校的教学质量、师资力量、教学设施、校园文化等因素对学生的学业成绩起着关键作用。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学业成绩影响因素分析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心理健康对学业成绩的积极影响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心理健康的学生更容易形成积极的学习态度，掌握有效的学习方法，养成良好的学习习惯，从而提高学业成绩。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心理健康对学业成绩的消极影响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心理不健康的学生可能表现出学习动力不足、注意力不集中、情绪不稳定等问题，这些问题会对他们的学业成绩产生负面影响。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心理健康与学业成绩的互动关系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心理健康和学业成绩之间存在相互影响的关系。良好的心理健康有助于提高学生的学业成绩，而优秀的学业成绩也有助于提升学生的心理健康水平。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心理健康与学业成绩相关性探讨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心理健康对学业成绩积极影响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心理健康的学生更能够认识到学习的重要性，从而拥有更强的学习动力，愿意投入更多的时间和精力进行学习。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良好的心理健康有助于学生建立自信心，相信自己有能力应对学习挑战并取得成功。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自信心增强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增强学习动力与自信心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注意力集中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心理健康的学生在课堂上更容易集中注意力，能够持续关注教学内容，从而提高听课效率。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心理健康有助于学生在完成任务时保持专注，减少分心，从而提高学习效率和质量。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提高注意力和专注度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心理健康的学生更容易与老师建立积极、和谐的关系，这有助于提高学生的学习兴趣和积极性。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同伴互动增强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心理健康有助于学生在与同伴的交往中更加积极、主动，形成良好的学习氛围和团队合作精神。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促进良好师生关系和同伴互动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https://d.book118.com/178015061031006034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2024-09-12T12:00:30.455</cp:lastPrinted>
  <dcterms:created xsi:type="dcterms:W3CDTF">2024-09-12T04:00:30Z</dcterms:created>
  <dcterms:modified xsi:type="dcterms:W3CDTF">2024-09-12T04:00:32Z</dcterms:modified>
</cp:coreProperties>
</file>