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DAB27-9201-411F-A363-8D1E9B16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1219F-32C3-44B1-B51F-D02CFF35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90861-FB52-4FED-9109-26FF14E2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E387D-29DA-4E47-BDE1-917330A2D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35E22-41B0-42FF-B928-4026E3DB7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CA7A7-FD62-42E6-92D6-23C6A467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5D414-F846-49B0-94E7-F0606A31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7834C-3747-4A4C-9D28-C23CD948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FB23A-1045-45AD-B2CB-D1053A2A9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30144-1A50-4983-8A6D-0FBA04F4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24B6-D2A6-4C62-835F-FD5FC3BE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044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小区春节庆祝活动策划方案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活动背景和目标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活动预算和资金来源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活动安全和风险控制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活动背景和目标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42" b="9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春节是中国传统节日，具有深厚的文化内涵和广泛的群众基础。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在小区内举办春节庆祝活动，可以增进邻里之间的感情，营造欢乐祥和的节日氛围。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通过活动策划，可以展示小区的文化特色和居民的团结精神。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丰富居民的节日文化生活，弘扬中华民族传统文化。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加强邻里之间的交流与沟通，增进相互了解与友谊。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提高小区居民的凝聚力和向心力，共同营造和谐美好的居住环境。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居民积极参与，共同营造欢乐祥和的节日氛围。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通过活动策划，提高小区的文化品味和知名度。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增进邻里之间的感情，形成良好的社区风尚。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以庆祝春节为主题，营造欢乐祥和的节日氛围。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结合传统文化与现代元素，展现小区多元文化特色。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传统文化与现代元素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欢度春节，共庆佳节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腊月二十九至正月初六：根据春节放假安排，选择合适的活动时间。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92" r="539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小区广场：选择开阔、平坦的广场作为活动场地，方便居民聚集和互动。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由小区居委会代表或业主委员会代表致辞，宣布活动正式开始。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启动仪式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由小区居委会代表或业主委员会代表致辞，感谢参与活动的居民和团队，宣布活动圆满结束。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结束仪式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邀请居民或专业团队进行舞狮、舞龙、戏曲等传统文化表演，展示小区文化底蕴。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传统文化表演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邀请小区居民或外部团队进行歌曲、舞蹈、小品等现代文艺演出，丰富活动内容。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现代文艺演出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设置抽奖、游戏等互动环节，增进居民之间的交流与互动。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https://d.book118.com/178016044010006036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2024-09-15T04:16:19.428</cp:lastPrinted>
  <dcterms:created xsi:type="dcterms:W3CDTF">2024-09-14T20:16:19Z</dcterms:created>
  <dcterms:modified xsi:type="dcterms:W3CDTF">2024-09-14T20:16:21Z</dcterms:modified>
</cp:coreProperties>
</file>