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5A17E-0861-4001-9443-0EFE5C35B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18994-24AE-4E2D-81AB-2B146E6A3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7E08E-A6A9-4F1E-8DB5-7036B367C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B2928-0EC2-449E-A046-0F7DE039C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CA9400-0686-442A-A024-D9CDCB233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55DCE1-6AF6-43A3-9AAC-370B71DCB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A07CAB-5C17-4348-8F25-F9F241F7D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3E2E4-27EF-4A99-BE17-B7C729E6C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B16B4-03A4-452B-BED6-09FB5C3D7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EDBD9-7AA2-416C-B34D-B41141003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D98EA-F197-4420-88B6-87ABF5D61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1605114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建立优质会员制零售商供应链的培训方案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会员制零售与供应链管理概述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优质会员服务体系构建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高效物流配送网络设计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采购策略及供应商管理技巧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数据分析在供应链管理中应用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持续改进与创新能力培养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会员制零售与供应链管理概述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会员制零售模式将顾客转化为会员，通过提供差异化服务和权益，增强会员忠诚度和消费黏性。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以会员为核心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强化品牌认知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基于会员数据和消费行为分析，实现精准营销和个性化推荐，提高销售转化率和客户满意度。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通过会员互动和口碑传播，强化品牌形象和认知度，提升品牌价值和市场份额。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会员制零售模式特点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通过供应链管理，降低采购成本、库存成本和物流成本，提高企业盈利能力和市场竞争力。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333" r="11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优化成本结构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强化供应商管理和质量控制，确保商品品质和安全，提升会员消费体验和信任度。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保障商品品质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加强供应链协同和信息共享，提高供应链响应速度和灵活性，满足会员多元化、个性化需求。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提高响应速度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培养具备会员制零售和供应链管理理念、知识和技能的专业人才，提高企业会员制零售和供应链管理水平。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包括会员制零售模式解析、供应链管理基础、采购与供应商管理、库存控制与优化、物流配送与管理、数据分析与应用等课程。同时，结合企业实际案例进行分析和讨论，提高学员解决实际问题的能力。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7567" r="375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优质会员服务体系构建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通过问卷调查、访谈等方式，深入了解会员的购物习惯、消费偏好、价格敏感度等信息。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调研会员需求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运用数据挖掘和分析技术，对会员的购买历史、浏览记录等数据进行深入分析，以洞察会员需求。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根据调研和数据分析结果，将会员细分为不同的群体，并确定目标会员群体，以便为其提供更有针对性的服务。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定位目标会员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会员需求分析与定位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219" r="32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个性化服务策略制定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定制化产品推荐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根据会员的购买历史和浏览记录，为其推荐符合其需求的产品，提高购买转化率。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专属优惠活动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针对不同类型的会员，设计不同的优惠活动，如折扣、满减、赠品等，提高会员的忠诚度和满意度。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个性化沟通方式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根据会员的偏好和沟通习惯，选择合适的沟通方式，如短信、邮件、电话等，与会员保持紧密联系。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定期对会员进行回访，了解其对产品和服务的意见和建议，及时改进和优化服务流程。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优质售后服务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提供完善的售后服务，如退换货政策、质量保证等，解决会员的后顾之忧，提高客户满意度。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会员关怀计划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制定会员关怀计划，如生日祝福、节日祝福等，让会员感受到企业的关怀和温暖，提高客户满意度和忠诚度。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客户满意度提升途径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高效物流配送网络设计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第三方物流配送模式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将物流配送业务外包给专业物流公司，可专注于核心业务，降低管理难度。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直接配送模式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适用于大批量、少品种、需求稳定的商品，可降低运输成本，提高配送效率。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共同配送模式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多个零售商联合采购、共同配送，可减少车辆空驶率，节约物流成本。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物流配送模式选择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仓储布局规划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先进先出原则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运输路线优化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实时监控与调度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仓储与运输管理优化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合理规划仓库布局，提高仓储空间利用率，减少搬运距离和时间。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运用智能算法规划最佳运输路线，减少运输时间和成本。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确保先入库的商品先出库，避免商品过期、积压等问题。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通过物联网技术对仓储和运输过程进行实时监控和调度，确保物流配送的准确性和时效性。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https://d.book118.com/178016051143006041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2024-09-20T21:12:26.006</cp:lastPrinted>
  <dcterms:created xsi:type="dcterms:W3CDTF">2024-09-20T13:12:26Z</dcterms:created>
  <dcterms:modified xsi:type="dcterms:W3CDTF">2024-09-20T13:12:28Z</dcterms:modified>
</cp:coreProperties>
</file>