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7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FF35D-1230-4B1D-A046-A137AAF5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1A3B-C64D-4C4B-9F45-29D707F8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C07B-6F08-4554-9A96-4580985F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A3D62-B9BF-4F75-8D23-1FB57C334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57E4A-EEA3-4DF1-A82B-1D7D1625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E153E-0115-4050-AF7B-BF7F7DF0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5CE28-F9DD-4DE0-A8EF-FCC8CE6F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C20C6-406E-477D-92C0-B423888C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9ABD0-AF48-4115-9377-40EFD072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92899-9E4C-43C8-8169-4F92AFD3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3962B-7980-4DFE-9DB7-9501FE18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32" Type="http://schemas.openxmlformats.org/officeDocument/2006/relationships/tags" Target="../tags/tag234.xml" /><Relationship Id="rId33" Type="http://schemas.openxmlformats.org/officeDocument/2006/relationships/tags" Target="../tags/tag23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063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后天性爪形趾的护理查房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后天性爪形趾：一种后天性足部畸形，表现为脚趾向内弯曲，形成爪形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分类：根据病因和病理生理机制，可分为神经源性、肌源性、关节源性等类型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病因：常见病因包括神经损伤、肌肉损伤、关节病变等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临床表现：患者通常表现为足部疼痛、行走困难、足部畸形等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诊断：通过病史、体格检查、影像学检查等方法进行诊断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治疗：根据病因和病情，采用保守治疗、手术治疗等方法进行治疗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病因：遗传因素、外伤、感染、神经病变等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病理：关节畸形、肌腱挛缩、神经损伤等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临床表现：疼痛、肿胀、活动受限等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诊断：临床检查、影像学检查、实验室检查等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临床表现：爪形趾畸形，疼痛，行走困难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诊断方法：X线检查，CT扫描，MRI检查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鉴别诊断：与其他趾畸形疾病相鉴别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诊断标准：符合爪形趾的临床表现和影像学检查结果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职业：程序员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发病时间：2022年10月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护理需求：定期复查，注意休息，避免剧烈运动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诊断结果：后天性爪形趾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康复情况：正在康复中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现病史：发病前有无外伤、感染等诱因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家族史：有无类似疾病或遗传病史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辅助检查：X线片、CT、MRI等影像学检查结果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主诉：爪形趾的症状和持续时间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既往史：有无类似疾病或其他相关疾病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体格检查：爪形趾的形态、位置、活动度等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诊断：根据病史、体格检查和辅助检查，初步诊断为后天性爪形趾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体格检查和辅助检查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体格检查：观察患者趾甲、皮肤、关节等部位的情况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辅助检查：X线片、CT、MRI等影像学检查，了解骨骼和关节病变情况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实验室检查：血常规、生化、免疫等检查，了解患者身体状况和疾病进展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特殊检查：如肌电图、神经传导速度等，了解神经肌肉功能情况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https://d.book118.com/178016063142006037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后天性爪形趾的护理查房</vt:lpstr>
      <vt:lpstr>目录</vt:lpstr>
      <vt:lpstr>疾病相关知识</vt:lpstr>
      <vt:lpstr>定义和类型</vt:lpstr>
      <vt:lpstr>病因和病理</vt:lpstr>
      <vt:lpstr>临床表现和诊断</vt:lpstr>
      <vt:lpstr>病例汇报</vt:lpstr>
      <vt:lpstr>患者基本信息</vt:lpstr>
      <vt:lpstr>主诉和现病史</vt:lpstr>
      <vt:lpstr>体格检查和辅助检查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2024-09-18T01:29:20.739</cp:lastPrinted>
  <dcterms:created xsi:type="dcterms:W3CDTF">2024-09-17T17:29:20Z</dcterms:created>
  <dcterms:modified xsi:type="dcterms:W3CDTF">2024-09-17T17:29:23Z</dcterms:modified>
</cp:coreProperties>
</file>