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D2DF3-F13D-4A6D-AFA1-32B5C77E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A3B65-8F36-4C7F-B444-CDC0E4A36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0FE23-11DC-458C-B151-954D09347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BE221-7395-4706-A486-5DFE6735B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6039B-9056-4463-8CD0-6B87EAB04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4CE89-04A8-469C-A695-B61BF78D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FABA4-F8E4-46D7-95A9-6AA17577A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E299B-D2E1-4615-96EC-2C2B6D26B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294FD-FE31-4ADE-963C-3811F0955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D3FD5-1C5B-4913-B888-474B797C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3F87B-DE4E-459D-9E6F-7C311DFC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6115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11月采购月度工作总结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84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采购任务完成情况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下月工作计划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采购任务完成情况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在11月份，我们严格按照采购计划执行，确保了采购物品的准确性和及时性。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采购计划的准确性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在遇到突发情况时，我们及时调整采购计划，确保了采购工作的顺利进行。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采购计划的灵活性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采购计划的执行情况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在11月份，我们按时完成了所有采购订单，没有出现延迟交货的情况。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订单的按时完成率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所有采购物品的质量均符合预期标准，没有出现质量问题。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订单的质量合格率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采购订单的完成情况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在遇到紧急采购需求时，我们迅速响应，及时处理，确保了采购工作的及时性。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在处理紧急采购时，我们注重成本控制，避免了不必要的浪费。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紧急采购的处理情况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紧急采购的成本控制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紧急采购的响应速度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本月共开发了5家新供应商，涵盖了原材料、零部件和物流服务等领域。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供应商审核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通过市场调研、比较分析、样品测试等环节，确保新供应商的质量和稳定性。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对新供应商进行了资质审核和现场考察，确保其符合公司的采购标准和要求。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新供应商的开发情况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本月与现有供应商合作了10个项目，涉及订单下达、交货期、质量检测等方面。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加强与供应商的沟通与协调，解决合作中出现的问题，确保采购工作的顺利进行。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监督供应商履行合同情况，确保按时交货、质量达标，提高采购效率。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现有供应商的合作情况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根据产品质量、交货期、价格和服务等方面制定了详细的评估标准。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对所有供应商进行了绩效评估，包括月度评估和季度评估。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根据评估结果，对表现优秀的供应商给予奖励和合作机会，对表现不佳的供应商进行改进或替换。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供应商绩效评估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13" b="125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40" b="5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采购成本构成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原材料、人工、物流等成本构成，以及各成本项所占比例。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成本变化趋势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对比去年同期和今年其他月份的数据，分析采购成本的变化趋势。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成本差异原因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分析采购成本波动的主要原因，如原材料市场价格波动、生产需求变化等。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通过成本控制策略所实现的成本节约成果，包括金额和比例。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实施的成本控制策略，如集中采购、供应商谈判等。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对成本控制策略的效果进行评估，分析其可持续性和改进空间。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250" b="6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成本节约措施的执行情况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https://d.book118.com/178016115071006036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2024-09-15T21:27:04.523</cp:lastPrinted>
  <dcterms:created xsi:type="dcterms:W3CDTF">2024-09-15T13:27:04Z</dcterms:created>
  <dcterms:modified xsi:type="dcterms:W3CDTF">2024-09-15T13:27:06Z</dcterms:modified>
</cp:coreProperties>
</file>