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F79D7E-70F2-4BEB-BB8D-D56C2F455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D6F35-D9E8-4270-A5AB-5CE7089AC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48FF6-5284-48D0-87FD-1C7C1C165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70C452-B1F8-4457-AED9-EE1B719E3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B706A9-C360-492C-8256-EF37FCB42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FA74EC-163C-4838-BC89-20C620021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D8F25E-6B13-4D09-982C-714C4F6B7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B359B8-E09D-4CB3-8826-6E59B5F4B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86090A-AC3A-4D96-A3F7-EC9DDC04A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4F474-EAFE-4DEC-B463-4156FAA03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DB7C1-632E-4BB3-9B51-033928875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161241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促进个体工商户发展条例专题培训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个体工商户现状及发展趋势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促进个体工商户发展的政策措施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条例的核心内容和亮点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个体工商户发展中的问题和挑战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促进个体工商户发展的实践探索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营造公平竞争的市场环境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通过宣传和培训，提高个体工商户的法律意识和诚信经营意识，促进市场公平竞争，维护良好的市场秩序。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提升对个体工商户发展条例的认知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通过培训，使参与者深入了解个体工商户发展条例的出台背景、目的和意义，增强对条例的认知和理解。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促进个体工商户的规范发展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通过解读条例内容，指导个体工商户依法合规经营，推动其向规范化、专业化方向发展。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380" r="2338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个体工商户发展条例的出台，填补了我国个体工商户法律制度的空白，为个体工商户的健康发展提供了法律保障。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完善个体工商户法律制度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条例明确了支持个体工商户发展的政策措施，有利于激发市场活力和社会创造力，推动个体工商户做大做强。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促进个体工商户发展壮大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条例规定了个体工商户应当遵守的市场规则和竞争原则，有利于维护市场秩序和公平竞争，保护消费者合法权益。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维护市场秩序和公平竞争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个体工商户是市场经济的重要组成部分，条例的出台有利于促进经济高质量发展，推动经济转型升级和可持续发展。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推动经济高质量发展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条例的重要性和意义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个体工商户现状及发展趋势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个体工商户是指依法登记注册，以自然人或家庭为单位，从事工商业经营活动的经济组织形式。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个体工商户具有经营灵活、投资少、见效快等特点，是市场经济的重要组成部分。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个体工商户的定义和特点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目前，我国个体工商户数量庞大，占市场主体总数的比例较高，为社会经济发展做出了重要贡献。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083" r="12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数量规模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个体工商户广泛分布于批发零售、住宿餐饮、居民服务、修理和其他服务业等各个领域。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625" r="12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大多数个体工商户经营状况良好，但部分个体工商户受市场竞争、经营成本等因素影响，面临一定的经营压力。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经营状况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个体工商户的发展现状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随着政府对小微企业和个体工商户扶持力度的加大，未来个体工商户的发展环境将更加优化。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在市场竞争日益激烈的情况下，个体工商户需要加快转型升级步伐，提高经营管理和服务水平。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转型升级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个体工商户可以积极拓展线上销售渠道，发展跨境电商、直播带货等新型商业模式，实现多元化发展。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多元化发展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个体工商户可以专注于某一领域或某一产品，提高专业化程度，形成自身独特的竞争优势。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专业化发展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个体工商户的发展趋势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促进个体工商户发展的政策措施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简化个体工商户注册流程，减少注册资本要求，允许更多创业者进入市场。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降低注册门槛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扩大经营范围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便利证照办理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667" b="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放宽对个体工商户经营范围的限制，鼓励其拓展业务领域，增加收入来源。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优化证照办理流程，缩短办理时间，降低办证成本，提高个体工商户的办证效率。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放宽市场准入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对个体工商户实施税收优惠政策，减轻其税收负担，提高其盈利能力。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88" r="16688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5375" r="5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减税降费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设立专项资金，支持个体工商户发展，鼓励其扩大经营规模、提升服务质量。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资金扶持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对符合条件的个体工商户给予社保费用减免，降低其人力成本。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社保减免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加大财税支持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678" b="46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107" b="31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强化金融扶持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贷款支持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鼓励金融机构为个体工商户提供贷款支持，降低贷款门槛和利率，简化贷款手续。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担保服务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建立担保机制，为个体工商户提供融资担保服务，帮助其获得银行贷款。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金融服务创新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推动金融机构创新金融产品和服务，满足个体工商户多样化的金融需求。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加强市场监管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规范市场秩序，打击违法违规行为，保护个体工商户的合法权益。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简化审批流程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减少行政审批事项，优化审批流程，提高审批效率。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加强政府服务意识和能力，为个体工商户提供优质、高效的服务。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000" r="10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优化营商环境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条例的核心内容和亮点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https://d.book118.com/178016124116006035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2024-09-14T16:29:38.806</cp:lastPrinted>
  <dcterms:created xsi:type="dcterms:W3CDTF">2024-09-14T08:29:38Z</dcterms:created>
  <dcterms:modified xsi:type="dcterms:W3CDTF">2024-09-14T08:29:40Z</dcterms:modified>
</cp:coreProperties>
</file>