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A667D6-DECF-4692-9995-4C08D19AD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AE7042-3C78-4407-AAF0-DD5468C091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44C806-60C0-4928-907A-968DB9530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8B5EBA-5BAB-4CAF-A306-4FB762A998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7BDDA5-9A58-4AB2-9B7A-A7C45754F7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8D8CAF-BB88-4E70-8107-BFDFA0567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BDC9C2-E82C-4ED1-9670-F3B3A468C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151CD2-C609-4337-80E6-6261773A2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57C2BA-0856-4CCA-AB1F-BAE71B6F4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CB6950-F9F8-4CB8-B834-418A907F3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E674A6-B26F-48D8-A5B0-9FC85EDF0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01613010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全科治疗仪的使用方法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使用前的准备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使用后的操作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安全警示与注意事项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全科治疗仪有多种品牌和型号，不同品牌和型号的功能和适用范围略有差异。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品牌与型号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外观设计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000" r="18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便携性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全科治疗仪外观设计简洁，操作界面友好，方便用户使用。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全科治疗仪通常较小巧，便于携带，适合家庭和医疗机构使用。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136" b="2713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工作原理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物理治疗原理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全科治疗仪主要通过物理治疗原理，如电刺激、磁场、红外线等作用于人体，以缓解疼痛、促进血液循环、改善肌肉紧张等。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脉冲技术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全科治疗仪通常采用脉冲技术，将电流或磁场等物理能量以脉冲形式输出，以更好地适应人体生理特性。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安全性保障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全科治疗仪在设计和制造过程中充分考虑了安全性，如采用低电压、低电流等措施，确保用户安全使用。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196" r="1119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598" r="2059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全科治疗仪能够通过物理治疗原理缓解肌肉、关节等部位的疼痛。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缓解疼痛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全科治疗仪能够通过物理能量作用促进血液循环，改善局部缺血、缺氧状况。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促进血液循环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全科治疗仪能够通过物理能量作用放松肌肉，缓解肌肉紧张和痉挛。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改善肌肉紧张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部分全科治疗仪还具备其他附加功能，如穴位按摩、温度调节等，以满足用户多样化的需求。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其他附加功能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主要功能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使用前的准备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625" b="1662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确保全科治疗仪的电源线连接良好，无破损或老化现象。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检查仪器显示屏是否正常，按键是否灵敏。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确认仪器附件如电极片、电源适配器等齐全且完好。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设备检查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确保患者身体状况稳定，无严重疾病或急性炎症。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询问患者是否有过敏史或特殊体质，如有需谨慎使用。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指导患者穿着舒适宽松的衣物，便于电极片粘贴和操作。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选择一个安静、整洁的治疗环境，避免干扰和交叉感染。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确保治疗环境温度适宜，避免过冷或过热影响治疗效果。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检查治疗环境是否具备安全防护措施，如地滑、电线等隐患。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0161" r="10161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环境准备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使用步骤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454" r="15454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打开全科治疗仪的电源开关，确保仪器正常启动。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使用适当的连接线将仪器与需要治疗的目标部位连接起来。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确保连接线插接牢固，避免在治疗过程中出现意外断开的情况。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开机与连接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设定治疗参数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根据患者的具体情况和医生的治疗方案，设定适当的治疗参数，如治疗时间、治疗模式、能量等级等。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确保设定参数符合患者的实际需求，避免因参数不当导致治疗效果不佳或产生副作用。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400" b="1440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开始治疗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在确认患者已经准备好接受治疗后，按下仪器开始按钮，启动治疗程序。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治疗过程中，密切关注患者的反应，如有异常情况，立即停止治疗并采取相应措施。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https://d.book118.com/178016130101006035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2024-09-14T12:12:17.140</cp:lastPrinted>
  <dcterms:created xsi:type="dcterms:W3CDTF">2024-09-14T04:12:17Z</dcterms:created>
  <dcterms:modified xsi:type="dcterms:W3CDTF">2024-09-14T04:12:19Z</dcterms:modified>
</cp:coreProperties>
</file>