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69F76-46F2-4965-B654-A66D83D97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FA5F2-8C1A-404C-81E1-285727F60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4FD85-594C-40B7-AD5C-7DB804D5E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DE2D9-0950-4994-AAE3-25C9B2013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F12337-CE6B-4C75-9F98-B6F7C6CCD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27EB46-9387-4887-A78F-780851223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590CE6-CBAE-4579-9209-D591CCE33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B9254-1389-4AE2-8EB6-5FB019107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5EFFF-6527-408D-9950-BE8C7ED6D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9521B-E10E-48BF-8EAF-BD3472487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89734-66FC-4EBC-9AAF-B586938EA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6140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常见眼底病护理PPT\n## 1.眼底病概述及发病原因\n### 1.1眼底病的定义与分类\n### 1.2眼底病的发病原因及危险因素\n### 1.3眼底病对患者生活质量的影响\n## 2.眼底病的诊断与治疗方法\n### 2.1眼底病的诊断方法\n### 2.2眼底病的治疗方法\n### 2.3治疗过程中的注意事项\n## 3.眼底病护理的重要性\n### 3.1眼底病护理对患者康复的影响\n### 3.2眼底病护理与患者生活质量的关系\n### 3.3眼底病护理在整体治疗中的地位\n## 4.眼底病护理的基本内容与方法\n### 4.1眼底病护理的基本内容\n### 4.2眼底病护理的具体方法\n### 4.3眼底病护理的执行与评估\n## 5.眼底病护理的常见问题及应对措施\n### 5.1眼底病护理中遇到的问题\n### 5.2针对问题的应对措施\n### 5.3预防与减少眼底病护理问题的策略\n## 6.眼底病护理的未来发展趋势\n### 6.1眼底病护理技术的创新与进步\n### 6.2眼底病护理模式的发展与变革\n### 6.3眼底病护理在未来的发展前景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常见眼底病护理PPT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眼底病概述及发病原因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眼底病是指影响视网膜、黄斑、视神经等眼底结构的疾病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视网膜病变：如糖尿病视网膜病变、年龄相关性黄斑变性等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黄斑病变：如中心性浆液性脉络膜视网膜病变、黄斑囊样水肿等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视神经病变：如视神经炎、缺血性视神经病变等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眼底病的分类方法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按病因分类：如炎症性、变性性、血管性等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按病变部位分类：如视网膜病变、黄斑病变、视神经病变等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按发病年龄分类：如青少年型、成年型、老年型等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眼底病的定义与分类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遗传因素：如遗传性视网膜病变、遗传性视神经病变等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环境因素：如紫外线、蓝光暴露、环境污染等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代谢因素：如糖尿病、高血压、高血脂等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免疫因素：如自身免疫性视网膜病变、炎症性视神经病变等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年龄：年龄越大，眼底病发病风险越高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性别：男性发病率较高，可能与生活习惯有关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吸烟：吸烟可导致血管损伤，增加眼底病发病风险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疾病史：如糖尿病、高血压等慢性病患者更容易发生眼底病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眼底病的发病原因及危险因素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视力下降：眼底病导致视网膜功能受损，影响视力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轻度视力下降：如黄斑病变、视网膜病变早期等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中度视力下降：如糖尿病视网膜病变、年龄相关性黄斑变性等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重度视力下降：如视网膜脱落、视神经炎等</a:t>
                </a:r>
                <a:endParaRPr/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生活质量下降：视力下降影响患者的生活、学习、工作等方面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日常生活：如阅读、看电视、做家务等受限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工作学习：如视力要求较高的职业、学习受到影响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社交活动：如视力障碍导致自卑、抑郁等心理问题</a:t>
                </a:r>
                <a:endParaRPr/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健康负担增加：眼底病治疗费用较高，且需要长期治疗和护理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经济负担：如药物治疗、手术治疗等费用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时间负担：如定期复查、治疗周期较长等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眼底病对患者生活质量的影响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眼底病的诊断与治疗方法</a:t>
            </a:r>
            <a:endParaRPr/>
          </a:p>
        </p:txBody>
      </p:sp>
      <p:sp>
        <p:nvSpPr>
          <p:cNvPr id="2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眼科检查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视力检查：了解患者视力状况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裂隙灯检查：检查眼前节结构，排除其他眼病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眼底检查：检查眼底结构，发现病变</a:t>
                </a:r>
                <a:endParaRPr/>
              </a:p>
            </p:txBody>
          </p:sp>
        </p:grpSp>
        <p:grpSp>
          <p:nvGrpSpPr>
            <p:cNvPr id="26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辅助检查   -眼底荧光素血管造影（FFA）：了解视网膜血管状况，诊断血管性疾病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光学相干断层扫描（OCT）：了解视网膜、黄斑等结构，诊断病变程度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视野检查：了解视神经功能，诊断视神经病变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眼底病的诊断方法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抗生素：用于炎症性眼底病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抗血管生成药物：用于血管性眼底病，如糖尿病视网膜病变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营养神经药物：用于神经性眼底病，如视神经炎</a:t>
                </a:r>
                <a:endParaRPr/>
              </a:p>
            </p:txBody>
          </p:sp>
        </p:grpSp>
        <p:grpSp>
          <p:nvGrpSpPr>
            <p:cNvPr id="2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endParaRPr/>
              </a:p>
            </p:txBody>
          </p:sp>
          <p:sp>
            <p:nvSpPr>
              <p:cNvPr id="2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光疗：如激光治疗、光动力治疗等，用于病变局限、早期眼底病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冷冻治疗：用于视网膜病变、脉络膜肿瘤等</a:t>
                </a:r>
                <a:endParaRPr/>
              </a:p>
            </p:txBody>
          </p:sp>
        </p:grpSp>
        <p:grpSp>
          <p:nvGrpSpPr>
            <p:cNvPr id="2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</p:txBody>
          </p:sp>
          <p:sp>
            <p:nvSpPr>
              <p:cNvPr id="2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玻璃体切除术：用于视网膜脱落、玻璃体积血等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视网膜修复术：用于视网膜病变、黄斑病变等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视神经减压术：用于视神经炎、缺血性视神经病变等</a:t>
                </a:r>
                <a:endParaRPr/>
              </a:p>
            </p:txBody>
          </p:sp>
        </p:grpSp>
      </p:grpSp>
      <p:pic>
        <p:nvPicPr>
          <p:cNvPr id="2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眼底病的治疗方法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按医嘱用药：不要自行增减药物剂量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定期复查：观察病情变化，调整治疗方案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注意药物副作用：如肝肾功能、胃肠道反应等</a:t>
                </a:r>
                <a:endParaRPr/>
              </a:p>
            </p:txBody>
          </p:sp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药物治疗注意事项</a:t>
                </a:r>
                <a:endParaRPr/>
              </a:p>
            </p:txBody>
          </p:sp>
        </p:grpSp>
        <p:grpSp>
          <p:nvGrpSpPr>
            <p:cNvPr id="29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术前准备：如空腹、眼部清洁等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术后护理：如眼部清洁、避免剧烈运动等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注意并发症：如感染、出血等</a:t>
                </a:r>
                <a:endParaRPr/>
              </a:p>
            </p:txBody>
          </p:sp>
          <p:sp>
            <p:nvSpPr>
              <p:cNvPr id="29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物理治疗注意事项</a:t>
                </a:r>
                <a:endParaRPr/>
              </a:p>
            </p:txBody>
          </p:sp>
          <p:sp>
            <p:nvSpPr>
              <p:cNvPr id="29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术前准备：如空腹、停用抗凝药物等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术后护理：如眼部清洁、避免剧烈运动等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注意并发症：如感染、出血、视网膜再脱落等</a:t>
                </a:r>
                <a:endParaRPr/>
              </a:p>
            </p:txBody>
          </p:sp>
          <p:sp>
            <p:nvSpPr>
              <p:cNvPr id="29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手术治疗注意事项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治疗过程中的注意事项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眼底病护理的重要性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促进视力恢复：护理干预有助于患者视力恢复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合理用药：按医嘱用药，减轻病情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健康生活习惯：如戒烟、控制血糖等，降低复发风险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定期复查：及时了解病情变化，调整治疗方案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提高生活质量：护理干预有助于提高患者生活质量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日常生活：如阅读、看电视、做家务等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工作学习：如视力要求较高的职业、学习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社交活动：如视力障碍导致的心理问题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减少健康负担：护理干预有助于降低患者健康负担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经济负担：如药物治疗、手术治疗等费用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时间负担：如定期复查、治疗周期较长等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眼底病护理对患者康复的影响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眼底病护理与患者生活质量的关系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良好的眼底病护理可以提高患者生活质量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视力恢复：护理干预有助于患者视力恢复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心理状况：护理干预有助于改善患者心理状况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社会适应：护理干预有助于提高患者社会适应能力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眼底病护理与生活质量的关系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护理质量：护理质量越高，患者生活质量越高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护理需求：患者需求得到满足，生活质量越高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护理满意度：患者对护理满意度越高，生活质量越高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眼底病护理在整体治疗中的地位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眼底病护理是整体治疗的重要组成部分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治疗效果：护理干预有助于提高治疗效果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治疗依从性：护理干预有助于提高患者治疗依从性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治疗满意度：护理干预有助于提高患者治疗满意度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眼底病护理与治疗的关系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护理与治疗相互补充：护理干预弥补了治疗的不足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护理与治疗相互促进：护理干预有助于提高治疗效果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https://d.book118.com/178016140043006037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常见眼底病护理PPT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2024-09-17T01:29:03.858</cp:lastPrinted>
  <dcterms:created xsi:type="dcterms:W3CDTF">2024-09-16T17:29:03Z</dcterms:created>
  <dcterms:modified xsi:type="dcterms:W3CDTF">2024-09-16T17:29:05Z</dcterms:modified>
</cp:coreProperties>
</file>