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av" ContentType="audio/wav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0722" name="页眉占位符 1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 sz="1200"/>
          </a:p>
        </p:txBody>
      </p:sp>
      <p:sp>
        <p:nvSpPr>
          <p:cNvPr id="30723" name="日期占位符 2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2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64A1AE03-6374-4FEF-AFB5-5442EB653EB7}" type="datetime1">
              <a:rPr lang="zh-CN" altLang="en-US" sz="1200"/>
              <a:t>*</a:t>
            </a:fld>
            <a:endParaRPr lang="en-US" altLang="zh-CN" sz="1200"/>
          </a:p>
        </p:txBody>
      </p:sp>
      <p:sp>
        <p:nvSpPr>
          <p:cNvPr id="30724" name="幻灯片图像占位符 3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  <a:miter lim="800000"/>
          </a:ln>
        </p:spPr>
      </p:sp>
      <p:sp>
        <p:nvSpPr>
          <p:cNvPr id="30725" name="备注占位符 4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26" name="页脚占位符 5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2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 sz="1200"/>
          </a:p>
        </p:txBody>
      </p:sp>
      <p:sp>
        <p:nvSpPr>
          <p:cNvPr id="30727" name="灯片编号占位符 6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2" y="8685212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1D156554-1C1B-44D8-B3B1-CF8ED397E599}" type="slidenum">
              <a:rPr lang="zh-CN" altLang="en-US" sz="1200"/>
              <a:t>*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青岛版一年级数学上册第五单元信息窗1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按顺序读数。</a:t>
            </a:r>
          </a:p>
          <a:p>
            <a:r>
              <a:t>（  ）、4、（  ）、6、7、（  ）、9、（     ）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  <a:p/>
          <a:p/>
          <a:p>
            <a:r>
              <a:t>让大家一眼就能看出小棒个数吗？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AD6EF-BBE6-4712-821D-4E4781FDF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F3BA3-9D2D-4D5A-907E-B86A13069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A5D2E-F470-4A13-A5A6-8CEFD2FD9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682CA-AA74-473B-A0D3-16C3581C3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01105-19B8-4D11-B5B9-3B9C64088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F630D5-A9F3-4400-8769-EC56C01C0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74F4E-C395-4C99-95A3-F538A56FA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28D94-9D72-4D58-8655-CD1FA0B0A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F1499-20B2-4BEC-A91F-BD339759D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8616B-4A8D-4416-B0D1-E5394DEF5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99087-7E4C-4BA6-BC3D-190E22760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8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9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4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3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4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7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5" name="页脚占位符 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6" name="灯片编号占位符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BA7D3E3B-494F-477F-89BB-4A004E1F412A}" type="datetime1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1029" name="页脚占位符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zh-CN" altLang="en-US" sz="1200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1030" name="灯片编号占位符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numCol="1" anchor="ctr" anchorCtr="0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877F0AD5-3767-4034-A876-7807ECCC65BA}" type="slidenum">
              <a:rPr lang="zh-CN" altLang="en-US" sz="1200">
                <a:solidFill>
                  <a:srgbClr val="898989"/>
                </a:solidFill>
                <a:latin typeface="Calibri" pitchFamily="34" charset="0"/>
              </a:rPr>
              <a:t>*</a:t>
            </a:fld>
            <a:endParaRPr lang="en-US" altLang="zh-CN" sz="1200">
              <a:solidFill>
                <a:srgbClr val="898989"/>
              </a:solidFill>
              <a:latin typeface="Calibri" pitchFamily="34" charset="0"/>
            </a:endParaRPr>
          </a:p>
        </p:txBody>
      </p:sp>
      <p:pic>
        <p:nvPicPr>
          <p:cNvPr id="1031" name="图片 8" descr="数学ppt3.jpg"/>
          <p:cNvPicPr/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/>
        <a:buChar char="•"/>
        <a:defRPr kumimoji="0" sz="32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/>
        <a:buChar char="–"/>
        <a:defRPr kumimoji="0" sz="2800" b="0" i="0" u="none" baseline="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/>
        <a:buChar char="•"/>
        <a:defRPr kumimoji="0" sz="2400" b="0" i="0" u="none" baseline="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/>
        <a:buChar char="–"/>
        <a:defRPr kumimoji="0" sz="2000" b="0" i="0" u="none" baseline="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/>
        <a:buChar char="»"/>
        <a:defRPr kumimoji="0" sz="2000" b="0" i="0" u="none" baseline="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audio" Target="../media/media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2003114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2" descr="1-101111102H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463304" cy="6346376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075" name="Rectangle 3"/>
          <p:cNvSpPr/>
          <p:nvPr>
            <p:ph type="ctrTitle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</a:lstStyle>
          <a:p>
            <a:pPr lvl="0" eaLnBrk="1" hangingPunct="1"/>
            <a:br>
              <a:rPr lang="en-US" altLang="zh-CN" sz="5400"/>
            </a:br>
            <a:endParaRPr lang="zh-CN" altLang="zh-CN" sz="5400"/>
          </a:p>
        </p:txBody>
      </p:sp>
      <p:sp>
        <p:nvSpPr>
          <p:cNvPr id="3076" name="WordArt 5"/>
          <p:cNvSpPr>
            <a:spLocks noChangeArrowheads="1" noChangeShapeType="1"/>
          </p:cNvSpPr>
          <p:nvPr/>
        </p:nvSpPr>
        <p:spPr bwMode="auto">
          <a:xfrm>
            <a:off x="0" y="1857364"/>
            <a:ext cx="4929190" cy="1373181"/>
          </a:xfrm>
          <a:prstGeom prst="rect">
            <a:avLst/>
          </a:prstGeom>
        </p:spPr>
        <p:txBody>
          <a:bodyPr wrap="none" numCol="1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20000" lon="1080000" rev="0"/>
              </a:camera>
              <a:lightRig rig="legacyFlat1" dir="r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3600" b="0" i="0" u="none" strike="noStrike" kern="1200" cap="none" spc="0" normalizeH="0" baseline="0" noProof="0">
                <a:ln w="9525">
                  <a:noFill/>
                  <a:rou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effectLst/>
                <a:uLnTx/>
                <a:uFillTx/>
                <a:latin typeface="宋体" charset="-122"/>
                <a:ea typeface="宋体" charset="-122"/>
                <a:cs typeface="+mn-cs"/>
              </a:rPr>
              <a:t>海鸥回来了</a:t>
            </a:r>
          </a:p>
        </p:txBody>
      </p:sp>
      <p:sp>
        <p:nvSpPr>
          <p:cNvPr id="3077" name="WordArt 7"/>
          <p:cNvSpPr>
            <a:spLocks noChangeArrowheads="1" noChangeShapeType="1"/>
          </p:cNvSpPr>
          <p:nvPr/>
        </p:nvSpPr>
        <p:spPr bwMode="auto">
          <a:xfrm>
            <a:off x="4860925" y="5429264"/>
            <a:ext cx="2663825" cy="808024"/>
          </a:xfrm>
          <a:prstGeom prst="rect">
            <a:avLst/>
          </a:prstGeom>
        </p:spPr>
        <p:txBody>
          <a:bodyPr wrap="none" numCol="1" fromWordArt="1">
            <a:prstTxWarp prst="textPlain">
              <a:avLst>
                <a:gd name="adj" fmla="val 50000"/>
              </a:avLst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3600" b="1" i="0" u="none" strike="noStrike" kern="10" cap="none" spc="0" normalizeH="0" baseline="0" noProof="0">
                <a:ln w="19050" cmpd="sng">
                  <a:solidFill>
                    <a:schemeClr val="tx2"/>
                  </a:solidFill>
                  <a:round/>
                </a:ln>
                <a:solidFill>
                  <a:schemeClr val="tx1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uLnTx/>
                <a:uFillTx/>
                <a:latin typeface="宋体" charset="-122"/>
                <a:ea typeface="宋体" charset="-122"/>
                <a:cs typeface="+mn-cs"/>
              </a:rPr>
              <a:t>潍坊</a:t>
            </a:r>
            <a:r>
              <a:rPr kumimoji="0" lang="zh-CN" altLang="en-US" sz="3600" b="1" i="0" u="none" strike="noStrike" kern="10" cap="none" spc="0" normalizeH="0" baseline="0" noProof="0" smtClean="0">
                <a:ln w="19050" cmpd="sng">
                  <a:solidFill>
                    <a:schemeClr val="tx2"/>
                  </a:solidFill>
                  <a:round/>
                </a:ln>
                <a:solidFill>
                  <a:schemeClr val="tx1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uLnTx/>
                <a:uFillTx/>
                <a:latin typeface="宋体" charset="-122"/>
                <a:ea typeface="宋体" charset="-122"/>
                <a:cs typeface="+mn-cs"/>
              </a:rPr>
              <a:t>蓝</a:t>
            </a:r>
            <a:r>
              <a:rPr kumimoji="0" lang="zh-CN" altLang="en-US" sz="3600" b="1" i="0" u="none" strike="noStrike" kern="10" cap="none" spc="0" normalizeH="0" baseline="0" noProof="0">
                <a:ln w="19050" cmpd="sng">
                  <a:solidFill>
                    <a:schemeClr val="tx2"/>
                  </a:solidFill>
                  <a:round/>
                </a:ln>
                <a:solidFill>
                  <a:schemeClr val="tx1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uLnTx/>
                <a:uFillTx/>
                <a:latin typeface="宋体" charset="-122"/>
                <a:ea typeface="宋体" charset="-122"/>
                <a:cs typeface="+mn-cs"/>
              </a:rPr>
              <a:t>海学校</a:t>
            </a:r>
            <a:endParaRPr kumimoji="0" lang="en-US" altLang="zh-CN" sz="3600" b="1" i="0" u="none" strike="noStrike" kern="10" cap="none" spc="0" normalizeH="0" baseline="0" noProof="0">
              <a:ln w="19050" cmpd="sng">
                <a:solidFill>
                  <a:schemeClr val="tx2"/>
                </a:solidFill>
                <a:round/>
              </a:ln>
              <a:solidFill>
                <a:schemeClr val="tx1"/>
              </a:solidFill>
              <a:effectLst>
                <a:outerShdw dist="35921" dir="2700000" algn="ctr" rotWithShape="0">
                  <a:srgbClr val="990000"/>
                </a:outerShdw>
              </a:effectLst>
              <a:uLnTx/>
              <a:uFillTx/>
              <a:latin typeface="宋体" charset="-122"/>
              <a:ea typeface="宋体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3600" b="1" i="0" u="none" strike="noStrike" kern="10" cap="none" spc="0" normalizeH="0" baseline="0" noProof="0">
                <a:ln w="19050" cmpd="sng">
                  <a:solidFill>
                    <a:schemeClr val="tx2"/>
                  </a:solidFill>
                  <a:round/>
                </a:ln>
                <a:solidFill>
                  <a:schemeClr val="tx1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uLnTx/>
                <a:uFillTx/>
                <a:latin typeface="宋体" charset="-122"/>
                <a:ea typeface="宋体" charset="-122"/>
                <a:cs typeface="+mn-cs"/>
              </a:rPr>
              <a:t>潘玉静</a:t>
            </a:r>
          </a:p>
        </p:txBody>
      </p:sp>
      <p:sp>
        <p:nvSpPr>
          <p:cNvPr id="3078" name="矩形 8"/>
          <p:cNvSpPr/>
          <p:nvPr/>
        </p:nvSpPr>
        <p:spPr>
          <a:xfrm>
            <a:off x="0" y="214312"/>
            <a:ext cx="6499225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800" b="1">
                <a:latin typeface="Constantia" pitchFamily="18" charset="0"/>
              </a:rPr>
              <a:t>青岛版一年级数学上册第五单元信息窗</a:t>
            </a:r>
            <a:r>
              <a:rPr lang="en-US" altLang="zh-CN" sz="2800" b="1">
                <a:latin typeface="Constantia" pitchFamily="18" charset="0"/>
              </a:rPr>
              <a:t>1</a:t>
            </a:r>
            <a:endParaRPr lang="zh-CN" altLang="en-US" sz="2800" b="1">
              <a:latin typeface="Constantia" pitchFamily="18" charset="0"/>
            </a:endParaRPr>
          </a:p>
        </p:txBody>
      </p:sp>
      <p:sp>
        <p:nvSpPr>
          <p:cNvPr id="3079" name="矩形 7"/>
          <p:cNvSpPr/>
          <p:nvPr/>
        </p:nvSpPr>
        <p:spPr>
          <a:xfrm>
            <a:off x="618032" y="2967335"/>
            <a:ext cx="7842210" cy="110799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6600" b="1" i="0" u="none" strike="noStrike" kern="1200" cap="none" spc="50" normalizeH="0" baseline="0" noProof="0">
                <a:ln w="11430"/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   </a:t>
            </a: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11</a:t>
            </a:r>
            <a:r>
              <a:rPr kumimoji="0" lang="zh-CN" altLang="en-US" sz="6600" b="1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～</a:t>
            </a:r>
            <a:r>
              <a:rPr kumimoji="0" lang="en-US" sz="6600" b="1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20</a:t>
            </a:r>
            <a:r>
              <a:rPr kumimoji="0" lang="zh-CN" altLang="en-US" sz="6600" b="1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各数结识</a:t>
            </a:r>
            <a:endParaRPr kumimoji="0" lang="zh-CN" altLang="en-US" sz="6600" b="1" i="0" u="none" strike="noStrike" kern="1200" cap="none" spc="50" normalizeH="0" baseline="0" noProof="0">
              <a:ln w="11430"/>
              <a:solidFill>
                <a:schemeClr val="bg1">
                  <a:lumMod val="95000"/>
                  <a:lumOff val="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80" name="TextBox 307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  <p:sp>
        <p:nvSpPr>
          <p:cNvPr id="3081" name="TextBox 308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5" descr="suiy-a_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765991" cy="657449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099" name="Text Box 6"/>
          <p:cNvSpPr/>
          <p:nvPr/>
        </p:nvSpPr>
        <p:spPr>
          <a:xfrm>
            <a:off x="914400" y="1447800"/>
            <a:ext cx="6781800" cy="1004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读一读</a:t>
            </a:r>
            <a:endParaRPr lang="zh-CN" altLang="en-US" b="1">
              <a:solidFill>
                <a:srgbClr val="FF3300"/>
              </a:solidFill>
              <a:latin typeface="Constantia" pitchFamily="18" charset="0"/>
            </a:endParaRPr>
          </a:p>
          <a:p>
            <a:pPr marL="0" lvl="0" indent="0" eaLnBrk="1" hangingPunct="1">
              <a:spcBef>
                <a:spcPct val="50000"/>
              </a:spcBef>
            </a:pP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1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2  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 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3 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 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4 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 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5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6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7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8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9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10</a:t>
            </a:r>
            <a:endParaRPr lang="en-US" altLang="zh-CN" b="1">
              <a:solidFill>
                <a:srgbClr val="FF3300"/>
              </a:solidFill>
              <a:latin typeface="Constantia" pitchFamily="18" charset="0"/>
            </a:endParaRPr>
          </a:p>
        </p:txBody>
      </p:sp>
      <p:sp>
        <p:nvSpPr>
          <p:cNvPr id="4100" name="Text Box 7"/>
          <p:cNvSpPr/>
          <p:nvPr/>
        </p:nvSpPr>
        <p:spPr>
          <a:xfrm>
            <a:off x="990600" y="3048000"/>
            <a:ext cx="6400800" cy="1004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按顺序读数。</a:t>
            </a:r>
            <a:endParaRPr lang="zh-CN" altLang="en-US" b="1">
              <a:solidFill>
                <a:srgbClr val="FF3300"/>
              </a:solidFill>
              <a:latin typeface="Constantia" pitchFamily="18" charset="0"/>
            </a:endParaRPr>
          </a:p>
          <a:p>
            <a:pPr marL="0" lvl="0" indent="0" eaLnBrk="1" hangingPunct="1"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（  ）、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4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、（  ）、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6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7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、（  ）、</a:t>
            </a:r>
            <a:r>
              <a:rPr lang="en-US" altLang="zh-CN" b="1">
                <a:solidFill>
                  <a:srgbClr val="FF3300"/>
                </a:solidFill>
                <a:latin typeface="Constantia" pitchFamily="18" charset="0"/>
              </a:rPr>
              <a:t>9</a:t>
            </a:r>
            <a:r>
              <a:rPr lang="zh-CN" altLang="en-US" b="1">
                <a:solidFill>
                  <a:srgbClr val="FF3300"/>
                </a:solidFill>
                <a:latin typeface="Constantia" pitchFamily="18" charset="0"/>
              </a:rPr>
              <a:t>、（     ）</a:t>
            </a:r>
            <a:endParaRPr lang="zh-CN" altLang="en-US" b="1">
              <a:solidFill>
                <a:srgbClr val="FF3300"/>
              </a:solidFill>
              <a:latin typeface="Constantia" pitchFamily="18" charset="0"/>
            </a:endParaRPr>
          </a:p>
        </p:txBody>
      </p:sp>
      <p:pic>
        <p:nvPicPr>
          <p:cNvPr id="4101" name="Picture 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8388272" cy="629120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02" name="矩形 6"/>
          <p:cNvSpPr/>
          <p:nvPr/>
        </p:nvSpPr>
        <p:spPr>
          <a:xfrm>
            <a:off x="3929063" y="2428875"/>
            <a:ext cx="2741612" cy="36988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zh-CN" altLang="en-US" b="1"/>
              <a:t>沙滩上有多少个儿童？</a:t>
            </a:r>
            <a:endParaRPr lang="zh-CN" altLang="en-US"/>
          </a:p>
        </p:txBody>
      </p:sp>
      <p:sp>
        <p:nvSpPr>
          <p:cNvPr id="4103" name="矩形 7"/>
          <p:cNvSpPr/>
          <p:nvPr/>
        </p:nvSpPr>
        <p:spPr>
          <a:xfrm>
            <a:off x="714375" y="1071563"/>
            <a:ext cx="2508250" cy="36988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eaLnBrk="1" hangingPunct="1"/>
            <a:r>
              <a:rPr lang="zh-CN" altLang="en-US" b="1"/>
              <a:t>石礁上有多少只海鸥？</a:t>
            </a:r>
            <a:endParaRPr lang="zh-CN" altLang="en-US" b="1"/>
          </a:p>
        </p:txBody>
      </p:sp>
      <p:sp>
        <p:nvSpPr>
          <p:cNvPr id="4104" name="TextBox 410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  <p:sp>
        <p:nvSpPr>
          <p:cNvPr id="4105" name="TextBox 410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2" grpId="1" uiExpand="1"/>
      <p:bldP spid="4103" grpId="3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3" descr="D:\zb2图片背景课件-------\45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554038" cy="641552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371600" y="1143000"/>
            <a:ext cx="77724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9pPr>
          </a:lstStyle>
          <a:p>
            <a:pPr marL="0" marR="0" lvl="0" indent="0" eaLnBrk="1" hangingPunct="1"/>
            <a:r>
              <a:rPr lang="zh-CN" altLang="en-US" sz="4000"/>
              <a:t>                </a:t>
            </a:r>
            <a:r>
              <a:rPr lang="zh-CN" altLang="en-US" sz="4900" b="1">
                <a:latin typeface="楷体_GB2312" pitchFamily="49" charset="-122"/>
                <a:ea typeface="楷体_GB2312" pitchFamily="49" charset="-122"/>
              </a:rPr>
              <a:t>如何摆？</a:t>
            </a:r>
            <a:br>
              <a:rPr lang="zh-CN" altLang="en-US" sz="4900" b="1">
                <a:latin typeface="楷体_GB2312" pitchFamily="49" charset="-122"/>
                <a:ea typeface="楷体_GB2312" pitchFamily="49" charset="-122"/>
              </a:rPr>
            </a:br>
            <a:endParaRPr lang="zh-CN" altLang="en-US" sz="4000"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</a:endParaRPr>
          </a:p>
        </p:txBody>
      </p:sp>
      <p:sp>
        <p:nvSpPr>
          <p:cNvPr id="5124" name="Rectangle 3"/>
          <p:cNvSpPr/>
          <p:nvPr>
            <p:ph type="body" idx="4294967295"/>
          </p:nvPr>
        </p:nvSpPr>
        <p:spPr>
          <a:xfrm>
            <a:off x="571500" y="214312"/>
            <a:ext cx="8001000" cy="50006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150000"/>
              </a:lnSpc>
              <a:spcBef>
                <a:spcPct val="0"/>
              </a:spcBef>
              <a:buFont typeface="Wingdings 2" pitchFamily="18" charset="2"/>
              <a:buNone/>
            </a:pPr>
            <a:r>
              <a:rPr lang="zh-CN" altLang="en-US" sz="3600">
                <a:latin typeface="楷体_GB2312" pitchFamily="49" charset="-122"/>
              </a:rPr>
              <a:t>    </a:t>
            </a:r>
            <a:endParaRPr lang="zh-CN" altLang="en-US" sz="3600">
              <a:latin typeface="楷体_GB2312" pitchFamily="49" charset="-122"/>
            </a:endParaRPr>
          </a:p>
        </p:txBody>
      </p:sp>
      <p:sp>
        <p:nvSpPr>
          <p:cNvPr id="5125" name="Rectangle 21"/>
          <p:cNvSpPr/>
          <p:nvPr/>
        </p:nvSpPr>
        <p:spPr>
          <a:xfrm>
            <a:off x="857250" y="1928812"/>
            <a:ext cx="7350125" cy="2693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3200">
              <a:latin typeface="Constantia" pitchFamily="18" charset="0"/>
            </a:endParaRPr>
          </a:p>
          <a:p>
            <a:pPr marL="0" lvl="0" indent="0" eaLnBrk="1" hangingPunct="1"/>
            <a:endParaRPr lang="en-US" altLang="zh-CN" sz="3600" b="1">
              <a:latin typeface="楷体_GB2312" pitchFamily="49" charset="-122"/>
              <a:ea typeface="楷体_GB2312" pitchFamily="49" charset="-122"/>
            </a:endParaRPr>
          </a:p>
          <a:p>
            <a:pPr marL="0" lvl="0" indent="0" eaLnBrk="1" hangingPunct="1"/>
            <a:endParaRPr lang="en-US" altLang="zh-CN" sz="3600" b="1">
              <a:latin typeface="Constantia" pitchFamily="18" charset="0"/>
            </a:endParaRPr>
          </a:p>
          <a:p>
            <a:pPr marL="0" lvl="0" indent="0" eaLnBrk="1" hangingPunct="1"/>
            <a:r>
              <a:rPr lang="zh-CN" altLang="en-US" sz="3600" b="1">
                <a:latin typeface="Constantia" pitchFamily="18" charset="0"/>
              </a:rPr>
              <a:t>让大家一眼就能看出小棒个数吗？</a:t>
            </a:r>
            <a:endParaRPr lang="en-US" altLang="zh-CN" sz="3600" b="1">
              <a:latin typeface="Constantia" pitchFamily="18" charset="0"/>
            </a:endParaRPr>
          </a:p>
        </p:txBody>
      </p:sp>
      <p:grpSp>
        <p:nvGrpSpPr>
          <p:cNvPr id="5126" name="Group 13"/>
          <p:cNvGrpSpPr/>
          <p:nvPr/>
        </p:nvGrpSpPr>
        <p:grpSpPr>
          <a:xfrm>
            <a:off x="1214438" y="1928812"/>
            <a:ext cx="6572250" cy="1143000"/>
            <a:chExt cx="1912" cy="1003"/>
          </a:xfrm>
        </p:grpSpPr>
        <p:sp>
          <p:nvSpPr>
            <p:cNvPr id="5128" name="AutoShape 14"/>
            <p:cNvSpPr/>
            <p:nvPr/>
          </p:nvSpPr>
          <p:spPr>
            <a:xfrm rot="600000" flipV="1">
              <a:off x="0" y="0"/>
              <a:ext cx="88" cy="1003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5129" name="AutoShape 15"/>
            <p:cNvSpPr/>
            <p:nvPr/>
          </p:nvSpPr>
          <p:spPr>
            <a:xfrm rot="600000" flipV="1">
              <a:off x="181" y="0"/>
              <a:ext cx="88" cy="1003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5130" name="AutoShape 16"/>
            <p:cNvSpPr/>
            <p:nvPr/>
          </p:nvSpPr>
          <p:spPr>
            <a:xfrm rot="600000" flipV="1">
              <a:off x="363" y="0"/>
              <a:ext cx="88" cy="1003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5131" name="AutoShape 17"/>
            <p:cNvSpPr/>
            <p:nvPr/>
          </p:nvSpPr>
          <p:spPr>
            <a:xfrm rot="600000" flipV="1">
              <a:off x="544" y="0"/>
              <a:ext cx="88" cy="1003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5132" name="AutoShape 18"/>
            <p:cNvSpPr/>
            <p:nvPr/>
          </p:nvSpPr>
          <p:spPr>
            <a:xfrm rot="600000" flipV="1">
              <a:off x="726" y="0"/>
              <a:ext cx="88" cy="1003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5133" name="AutoShape 19"/>
            <p:cNvSpPr/>
            <p:nvPr/>
          </p:nvSpPr>
          <p:spPr>
            <a:xfrm rot="600000" flipV="1">
              <a:off x="907" y="0"/>
              <a:ext cx="88" cy="1003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5134" name="AutoShape 20"/>
            <p:cNvSpPr/>
            <p:nvPr/>
          </p:nvSpPr>
          <p:spPr>
            <a:xfrm rot="600000" flipV="1">
              <a:off x="1088" y="0"/>
              <a:ext cx="88" cy="1003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5135" name="AutoShape 21"/>
            <p:cNvSpPr/>
            <p:nvPr/>
          </p:nvSpPr>
          <p:spPr>
            <a:xfrm rot="600000" flipV="1">
              <a:off x="1270" y="0"/>
              <a:ext cx="88" cy="1003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5136" name="AutoShape 22"/>
            <p:cNvSpPr/>
            <p:nvPr/>
          </p:nvSpPr>
          <p:spPr>
            <a:xfrm rot="600000" flipV="1">
              <a:off x="1451" y="0"/>
              <a:ext cx="88" cy="1003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5137" name="AutoShape 23"/>
            <p:cNvSpPr/>
            <p:nvPr/>
          </p:nvSpPr>
          <p:spPr>
            <a:xfrm rot="600000" flipV="1">
              <a:off x="1632" y="0"/>
              <a:ext cx="88" cy="1003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5138" name="AutoShape 24"/>
            <p:cNvSpPr/>
            <p:nvPr/>
          </p:nvSpPr>
          <p:spPr>
            <a:xfrm rot="600000" flipV="1">
              <a:off x="1824" y="0"/>
              <a:ext cx="88" cy="1003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</p:grpSp>
      <p:sp>
        <p:nvSpPr>
          <p:cNvPr id="5127" name="矩形 23"/>
          <p:cNvSpPr/>
          <p:nvPr/>
        </p:nvSpPr>
        <p:spPr>
          <a:xfrm>
            <a:off x="7715272" y="6072206"/>
            <a:ext cx="569387" cy="2462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1000" b="1" i="0" u="none" strike="noStrike" kern="1200" cap="none" spc="0" normalizeH="0" baseline="0" noProof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比眼力</a:t>
            </a:r>
          </a:p>
        </p:txBody>
      </p:sp>
      <p:sp>
        <p:nvSpPr>
          <p:cNvPr id="5139" name="TextBox 513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  <p:sp>
        <p:nvSpPr>
          <p:cNvPr id="5140" name="TextBox 513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4" descr="图片3"/>
          <p:cNvPicPr/>
          <p:nvPr/>
        </p:nvPicPr>
        <p:blipFill>
          <a:blip r:embed="rId3"/>
          <a:stretch>
            <a:fillRect/>
          </a:stretch>
        </p:blipFill>
        <p:spPr>
          <a:xfrm>
            <a:off x="-428625" y="0"/>
            <a:ext cx="8926929" cy="63954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7" name="矩形 2"/>
          <p:cNvSpPr/>
          <p:nvPr/>
        </p:nvSpPr>
        <p:spPr>
          <a:xfrm>
            <a:off x="4000500" y="1428750"/>
            <a:ext cx="2714625" cy="923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5400" b="1"/>
              <a:t>比一比</a:t>
            </a:r>
            <a:endParaRPr lang="zh-CN" altLang="en-US" sz="5400"/>
          </a:p>
        </p:txBody>
      </p:sp>
      <p:sp>
        <p:nvSpPr>
          <p:cNvPr id="6148" name="矩形 3"/>
          <p:cNvSpPr/>
          <p:nvPr/>
        </p:nvSpPr>
        <p:spPr>
          <a:xfrm>
            <a:off x="3214688" y="3071812"/>
            <a:ext cx="4357688" cy="923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5400" b="1">
                <a:solidFill>
                  <a:srgbClr val="FF0000"/>
                </a:solidFill>
              </a:rPr>
              <a:t>谁眼力好？</a:t>
            </a:r>
            <a:endParaRPr lang="zh-CN" altLang="en-US" sz="5400"/>
          </a:p>
        </p:txBody>
      </p:sp>
      <p:sp>
        <p:nvSpPr>
          <p:cNvPr id="6149" name="TextBox 614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  <p:sp>
        <p:nvSpPr>
          <p:cNvPr id="6150" name="TextBox 614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3" descr="D:\zb2图片背景课件-------\45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504062" cy="637804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1" name="矩形 1"/>
          <p:cNvSpPr/>
          <p:nvPr/>
        </p:nvSpPr>
        <p:spPr>
          <a:xfrm>
            <a:off x="1" y="0"/>
            <a:ext cx="2857488" cy="707886"/>
          </a:xfrm>
          <a:prstGeom prst="rect">
            <a:avLst/>
          </a:prstGeom>
          <a:noFill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选择最优</a:t>
            </a:r>
          </a:p>
        </p:txBody>
      </p:sp>
      <p:sp>
        <p:nvSpPr>
          <p:cNvPr id="7172" name="矩形 14"/>
          <p:cNvSpPr/>
          <p:nvPr/>
        </p:nvSpPr>
        <p:spPr>
          <a:xfrm>
            <a:off x="1285875" y="1500188"/>
            <a:ext cx="7142162" cy="923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5400" b="1"/>
              <a:t>比一比，谁眼力好？</a:t>
            </a:r>
            <a:endParaRPr lang="zh-CN" altLang="en-US" sz="5400"/>
          </a:p>
        </p:txBody>
      </p:sp>
      <p:grpSp>
        <p:nvGrpSpPr>
          <p:cNvPr id="7173" name="组合 19"/>
          <p:cNvGrpSpPr/>
          <p:nvPr/>
        </p:nvGrpSpPr>
        <p:grpSpPr>
          <a:xfrm>
            <a:off x="1214438" y="2928938"/>
            <a:ext cx="4857750" cy="1000125"/>
            <a:chOff x="1214414" y="2928934"/>
            <a:chExt cx="4857784" cy="1000132"/>
          </a:xfrm>
        </p:grpSpPr>
        <p:sp>
          <p:nvSpPr>
            <p:cNvPr id="7174" name="AutoShape 14"/>
            <p:cNvSpPr/>
            <p:nvPr/>
          </p:nvSpPr>
          <p:spPr>
            <a:xfrm rot="600000" flipV="1">
              <a:off x="1214414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7175" name="AutoShape 15"/>
            <p:cNvSpPr/>
            <p:nvPr/>
          </p:nvSpPr>
          <p:spPr>
            <a:xfrm rot="600000" flipV="1">
              <a:off x="1674277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7176" name="AutoShape 16"/>
            <p:cNvSpPr/>
            <p:nvPr/>
          </p:nvSpPr>
          <p:spPr>
            <a:xfrm rot="600000" flipV="1">
              <a:off x="2136682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7177" name="AutoShape 17"/>
            <p:cNvSpPr/>
            <p:nvPr/>
          </p:nvSpPr>
          <p:spPr>
            <a:xfrm rot="600000" flipV="1">
              <a:off x="2596545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7178" name="AutoShape 18"/>
            <p:cNvSpPr/>
            <p:nvPr/>
          </p:nvSpPr>
          <p:spPr>
            <a:xfrm rot="600000" flipV="1">
              <a:off x="3058949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7179" name="AutoShape 19"/>
            <p:cNvSpPr/>
            <p:nvPr/>
          </p:nvSpPr>
          <p:spPr>
            <a:xfrm rot="600000" flipV="1">
              <a:off x="3518813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7180" name="AutoShape 20"/>
            <p:cNvSpPr/>
            <p:nvPr/>
          </p:nvSpPr>
          <p:spPr>
            <a:xfrm rot="600000" flipV="1">
              <a:off x="3978676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7181" name="AutoShape 21"/>
            <p:cNvSpPr/>
            <p:nvPr/>
          </p:nvSpPr>
          <p:spPr>
            <a:xfrm rot="600000" flipV="1">
              <a:off x="4441080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7182" name="AutoShape 22"/>
            <p:cNvSpPr/>
            <p:nvPr/>
          </p:nvSpPr>
          <p:spPr>
            <a:xfrm rot="600000" flipV="1">
              <a:off x="4900944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7183" name="AutoShape 23"/>
            <p:cNvSpPr/>
            <p:nvPr/>
          </p:nvSpPr>
          <p:spPr>
            <a:xfrm rot="600000" flipV="1">
              <a:off x="5360807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7184" name="AutoShape 24"/>
            <p:cNvSpPr/>
            <p:nvPr/>
          </p:nvSpPr>
          <p:spPr>
            <a:xfrm rot="600000" flipV="1">
              <a:off x="5848618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</p:grpSp>
      <p:sp>
        <p:nvSpPr>
          <p:cNvPr id="7185" name="TextBox 718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  <p:sp>
        <p:nvSpPr>
          <p:cNvPr id="7186" name="TextBox 718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Picture 3" descr="D:\zb2图片背景课件-------\45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443408" cy="6332556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5" name="矩形 1"/>
          <p:cNvSpPr/>
          <p:nvPr/>
        </p:nvSpPr>
        <p:spPr>
          <a:xfrm>
            <a:off x="0" y="0"/>
            <a:ext cx="2242922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选择最优</a:t>
            </a:r>
          </a:p>
        </p:txBody>
      </p:sp>
      <p:sp>
        <p:nvSpPr>
          <p:cNvPr id="8196" name="矩形 14"/>
          <p:cNvSpPr/>
          <p:nvPr/>
        </p:nvSpPr>
        <p:spPr>
          <a:xfrm>
            <a:off x="1214414" y="1571612"/>
            <a:ext cx="6572296" cy="1754326"/>
          </a:xfrm>
          <a:prstGeom prst="rect">
            <a:avLst/>
          </a:prstGeom>
          <a:noFill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宋体" charset="-122"/>
                <a:cs typeface="+mn-cs"/>
              </a:rPr>
              <a:t>比一比，谁眼力好？</a:t>
            </a:r>
            <a:endParaRPr kumimoji="0" lang="zh-CN" altLang="en-US" sz="5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宋体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endParaRPr kumimoji="0" lang="zh-CN" altLang="en-US" sz="5400" b="1" i="0" u="none" strike="noStrike" kern="1200" cap="none" spc="300" normalizeH="0" baseline="0" noProof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8197" name="组合 17"/>
          <p:cNvGrpSpPr/>
          <p:nvPr/>
        </p:nvGrpSpPr>
        <p:grpSpPr>
          <a:xfrm>
            <a:off x="1377950" y="3148012"/>
            <a:ext cx="4364038" cy="1071562"/>
            <a:chOff x="1377757" y="3148062"/>
            <a:chExt cx="4364039" cy="1071572"/>
          </a:xfrm>
        </p:grpSpPr>
        <p:sp>
          <p:nvSpPr>
            <p:cNvPr id="8198" name="AutoShape 14"/>
            <p:cNvSpPr/>
            <p:nvPr/>
          </p:nvSpPr>
          <p:spPr>
            <a:xfrm rot="600000" flipH="1" flipV="1">
              <a:off x="1377757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8199" name="AutoShape 15"/>
            <p:cNvSpPr/>
            <p:nvPr/>
          </p:nvSpPr>
          <p:spPr>
            <a:xfrm rot="600000" flipH="1" flipV="1">
              <a:off x="2163574" y="3148064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8200" name="AutoShape 16"/>
            <p:cNvSpPr/>
            <p:nvPr/>
          </p:nvSpPr>
          <p:spPr>
            <a:xfrm rot="600000" flipH="1" flipV="1">
              <a:off x="2449328" y="3148063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8201" name="AutoShape 17"/>
            <p:cNvSpPr/>
            <p:nvPr/>
          </p:nvSpPr>
          <p:spPr>
            <a:xfrm rot="600000" flipH="1" flipV="1">
              <a:off x="3020830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8202" name="AutoShape 18"/>
            <p:cNvSpPr/>
            <p:nvPr/>
          </p:nvSpPr>
          <p:spPr>
            <a:xfrm rot="600000" flipH="1" flipV="1">
              <a:off x="3306583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8203" name="AutoShape 19"/>
            <p:cNvSpPr/>
            <p:nvPr/>
          </p:nvSpPr>
          <p:spPr>
            <a:xfrm rot="600000" flipH="1" flipV="1">
              <a:off x="3878086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8204" name="AutoShape 20"/>
            <p:cNvSpPr/>
            <p:nvPr/>
          </p:nvSpPr>
          <p:spPr>
            <a:xfrm rot="600000" flipH="1" flipV="1">
              <a:off x="4163838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8205" name="AutoShape 21"/>
            <p:cNvSpPr/>
            <p:nvPr/>
          </p:nvSpPr>
          <p:spPr>
            <a:xfrm rot="600000" flipH="1" flipV="1">
              <a:off x="4735343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8206" name="AutoShape 22"/>
            <p:cNvSpPr/>
            <p:nvPr/>
          </p:nvSpPr>
          <p:spPr>
            <a:xfrm rot="600000" flipH="1" flipV="1">
              <a:off x="5021095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8207" name="AutoShape 23"/>
            <p:cNvSpPr/>
            <p:nvPr/>
          </p:nvSpPr>
          <p:spPr>
            <a:xfrm rot="600000" flipH="1" flipV="1">
              <a:off x="5592598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8208" name="AutoShape 16"/>
            <p:cNvSpPr/>
            <p:nvPr/>
          </p:nvSpPr>
          <p:spPr>
            <a:xfrm rot="600000" flipV="1">
              <a:off x="1657015" y="3151922"/>
              <a:ext cx="187413" cy="1000132"/>
            </a:xfrm>
            <a:prstGeom prst="can">
              <a:avLst>
                <a:gd name="adj" fmla="val 46077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</p:grpSp>
      <p:sp>
        <p:nvSpPr>
          <p:cNvPr id="8209" name="TextBox 820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  <p:sp>
        <p:nvSpPr>
          <p:cNvPr id="8210" name="TextBox 820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3" descr="D:\zb2图片背景课件-------\45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631998" cy="6473999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19" name="矩形 1"/>
          <p:cNvSpPr/>
          <p:nvPr/>
        </p:nvSpPr>
        <p:spPr>
          <a:xfrm>
            <a:off x="1" y="1"/>
            <a:ext cx="2571735" cy="153888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选择最优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endParaRPr kumimoji="0" lang="zh-CN" altLang="en-US" sz="5400" b="1" i="0" u="none" strike="noStrike" kern="1200" cap="none" spc="300" normalizeH="0" baseline="0" noProof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220" name="矩形 15"/>
          <p:cNvSpPr/>
          <p:nvPr/>
        </p:nvSpPr>
        <p:spPr>
          <a:xfrm>
            <a:off x="571500" y="1571625"/>
            <a:ext cx="184150" cy="92392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zh-CN" altLang="en-US" sz="5400" b="1">
              <a:latin typeface="Calibri" pitchFamily="34" charset="0"/>
            </a:endParaRPr>
          </a:p>
        </p:txBody>
      </p:sp>
      <p:sp>
        <p:nvSpPr>
          <p:cNvPr id="9221" name="矩形 17"/>
          <p:cNvSpPr/>
          <p:nvPr/>
        </p:nvSpPr>
        <p:spPr>
          <a:xfrm>
            <a:off x="1071562" y="1643062"/>
            <a:ext cx="7215188" cy="923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5400" b="1"/>
              <a:t>比一比，谁眼力好？</a:t>
            </a:r>
            <a:endParaRPr lang="zh-CN" altLang="en-US" sz="5400"/>
          </a:p>
        </p:txBody>
      </p:sp>
      <p:grpSp>
        <p:nvGrpSpPr>
          <p:cNvPr id="9222" name="组合 45"/>
          <p:cNvGrpSpPr/>
          <p:nvPr/>
        </p:nvGrpSpPr>
        <p:grpSpPr>
          <a:xfrm>
            <a:off x="1214438" y="2928938"/>
            <a:ext cx="4595812" cy="1011238"/>
            <a:chOff x="1214414" y="2928934"/>
            <a:chExt cx="4594997" cy="1011947"/>
          </a:xfrm>
        </p:grpSpPr>
        <p:sp>
          <p:nvSpPr>
            <p:cNvPr id="9223" name="AutoShape 14"/>
            <p:cNvSpPr/>
            <p:nvPr/>
          </p:nvSpPr>
          <p:spPr>
            <a:xfrm rot="600000" flipV="1">
              <a:off x="1214414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9224" name="AutoShape 15"/>
            <p:cNvSpPr/>
            <p:nvPr/>
          </p:nvSpPr>
          <p:spPr>
            <a:xfrm rot="600000" flipV="1">
              <a:off x="1513865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9225" name="AutoShape 16"/>
            <p:cNvSpPr/>
            <p:nvPr/>
          </p:nvSpPr>
          <p:spPr>
            <a:xfrm rot="600000" flipV="1">
              <a:off x="1799618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9226" name="AutoShape 17"/>
            <p:cNvSpPr/>
            <p:nvPr/>
          </p:nvSpPr>
          <p:spPr>
            <a:xfrm rot="600000" flipV="1">
              <a:off x="2085368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9227" name="AutoShape 18"/>
            <p:cNvSpPr/>
            <p:nvPr/>
          </p:nvSpPr>
          <p:spPr>
            <a:xfrm rot="600000" flipV="1">
              <a:off x="2371121" y="2940748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9228" name="AutoShape 19"/>
            <p:cNvSpPr/>
            <p:nvPr/>
          </p:nvSpPr>
          <p:spPr>
            <a:xfrm rot="600000" flipV="1">
              <a:off x="3299814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9229" name="AutoShape 20"/>
            <p:cNvSpPr/>
            <p:nvPr/>
          </p:nvSpPr>
          <p:spPr>
            <a:xfrm rot="600000" flipV="1">
              <a:off x="3585567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9230" name="AutoShape 21"/>
            <p:cNvSpPr/>
            <p:nvPr/>
          </p:nvSpPr>
          <p:spPr>
            <a:xfrm rot="600000" flipV="1">
              <a:off x="3871319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9231" name="AutoShape 22"/>
            <p:cNvSpPr/>
            <p:nvPr/>
          </p:nvSpPr>
          <p:spPr>
            <a:xfrm rot="600000" flipV="1">
              <a:off x="4157071" y="2940748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9232" name="AutoShape 23"/>
            <p:cNvSpPr/>
            <p:nvPr/>
          </p:nvSpPr>
          <p:spPr>
            <a:xfrm rot="600000" flipV="1">
              <a:off x="4442823" y="2940748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9233" name="AutoShape 24"/>
            <p:cNvSpPr/>
            <p:nvPr/>
          </p:nvSpPr>
          <p:spPr>
            <a:xfrm rot="600000" flipV="1">
              <a:off x="5585831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</p:grpSp>
      <p:sp>
        <p:nvSpPr>
          <p:cNvPr id="9234" name="TextBox 923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  <p:sp>
        <p:nvSpPr>
          <p:cNvPr id="9235" name="TextBox 923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3" descr="D:\zb2图片背景课件-------\45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547676" cy="641075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43" name="矩形 1"/>
          <p:cNvSpPr/>
          <p:nvPr/>
        </p:nvSpPr>
        <p:spPr>
          <a:xfrm>
            <a:off x="1" y="1"/>
            <a:ext cx="2571735" cy="153888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选择最优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endParaRPr kumimoji="0" lang="zh-CN" altLang="en-US" sz="5400" b="1" i="0" u="none" strike="noStrike" kern="1200" cap="none" spc="300" normalizeH="0" baseline="0" noProof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244" name="矩形 15"/>
          <p:cNvSpPr/>
          <p:nvPr/>
        </p:nvSpPr>
        <p:spPr>
          <a:xfrm>
            <a:off x="571500" y="1571625"/>
            <a:ext cx="184150" cy="92392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zh-CN" altLang="en-US" sz="5400" b="1">
              <a:latin typeface="Calibri" pitchFamily="34" charset="0"/>
            </a:endParaRPr>
          </a:p>
        </p:txBody>
      </p:sp>
      <p:sp>
        <p:nvSpPr>
          <p:cNvPr id="10245" name="矩形 17"/>
          <p:cNvSpPr/>
          <p:nvPr/>
        </p:nvSpPr>
        <p:spPr>
          <a:xfrm>
            <a:off x="1071562" y="1500188"/>
            <a:ext cx="7215188" cy="923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5400" b="1"/>
              <a:t>比一比，谁眼力好？</a:t>
            </a:r>
            <a:endParaRPr lang="zh-CN" altLang="en-US" sz="5400"/>
          </a:p>
        </p:txBody>
      </p:sp>
      <p:grpSp>
        <p:nvGrpSpPr>
          <p:cNvPr id="10246" name="组合 65"/>
          <p:cNvGrpSpPr/>
          <p:nvPr/>
        </p:nvGrpSpPr>
        <p:grpSpPr>
          <a:xfrm>
            <a:off x="3214688" y="2571750"/>
            <a:ext cx="1847850" cy="1643062"/>
            <a:chOff x="3214678" y="2571744"/>
            <a:chExt cx="1848522" cy="1643074"/>
          </a:xfrm>
        </p:grpSpPr>
        <p:sp>
          <p:nvSpPr>
            <p:cNvPr id="10247" name="AutoShape 28"/>
            <p:cNvSpPr/>
            <p:nvPr/>
          </p:nvSpPr>
          <p:spPr>
            <a:xfrm rot="600000" flipV="1">
              <a:off x="4923500" y="2571778"/>
              <a:ext cx="139700" cy="1592262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grpSp>
          <p:nvGrpSpPr>
            <p:cNvPr id="10248" name="Group 38"/>
            <p:cNvGrpSpPr/>
            <p:nvPr/>
          </p:nvGrpSpPr>
          <p:grpSpPr>
            <a:xfrm>
              <a:off x="3214678" y="2571744"/>
              <a:ext cx="785818" cy="1643074"/>
              <a:chExt cx="353" cy="1105"/>
            </a:xfrm>
          </p:grpSpPr>
          <p:sp>
            <p:nvSpPr>
              <p:cNvPr id="10249" name="AutoShape 39"/>
              <p:cNvSpPr/>
              <p:nvPr/>
            </p:nvSpPr>
            <p:spPr>
              <a:xfrm rot="600000" flipV="1">
                <a:off x="54" y="102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0250" name="AutoShape 40"/>
              <p:cNvSpPr/>
              <p:nvPr/>
            </p:nvSpPr>
            <p:spPr>
              <a:xfrm rot="600000" flipV="1">
                <a:off x="126" y="9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0251" name="AutoShape 41"/>
              <p:cNvSpPr/>
              <p:nvPr/>
            </p:nvSpPr>
            <p:spPr>
              <a:xfrm rot="600000" flipV="1">
                <a:off x="204" y="9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0252" name="AutoShape 42"/>
              <p:cNvSpPr/>
              <p:nvPr/>
            </p:nvSpPr>
            <p:spPr>
              <a:xfrm rot="600000" flipV="1">
                <a:off x="0" y="60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0253" name="AutoShape 43"/>
              <p:cNvSpPr/>
              <p:nvPr/>
            </p:nvSpPr>
            <p:spPr>
              <a:xfrm rot="600000" flipV="1">
                <a:off x="84" y="48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0254" name="AutoShape 44"/>
              <p:cNvSpPr/>
              <p:nvPr/>
            </p:nvSpPr>
            <p:spPr>
              <a:xfrm rot="600000" flipV="1">
                <a:off x="168" y="48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0255" name="AutoShape 45"/>
              <p:cNvSpPr/>
              <p:nvPr/>
            </p:nvSpPr>
            <p:spPr>
              <a:xfrm rot="600000" flipV="1">
                <a:off x="252" y="54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0256" name="AutoShape 46"/>
              <p:cNvSpPr/>
              <p:nvPr/>
            </p:nvSpPr>
            <p:spPr>
              <a:xfrm rot="600000" flipV="1">
                <a:off x="48" y="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0257" name="AutoShape 47"/>
              <p:cNvSpPr/>
              <p:nvPr/>
            </p:nvSpPr>
            <p:spPr>
              <a:xfrm rot="600000" flipV="1">
                <a:off x="126" y="0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0258" name="AutoShape 48"/>
              <p:cNvSpPr/>
              <p:nvPr/>
            </p:nvSpPr>
            <p:spPr>
              <a:xfrm rot="600000" flipV="1">
                <a:off x="210" y="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0259" name="未知"/>
              <p:cNvSpPr/>
              <p:nvPr/>
            </p:nvSpPr>
            <p:spPr>
              <a:xfrm>
                <a:off x="25" y="374"/>
                <a:ext cx="328" cy="142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0" y="114"/>
                  </a:cxn>
                  <a:cxn ang="0">
                    <a:pos x="26" y="89"/>
                  </a:cxn>
                  <a:cxn ang="0">
                    <a:pos x="70" y="47"/>
                  </a:cxn>
                  <a:cxn ang="0">
                    <a:pos x="102" y="27"/>
                  </a:cxn>
                  <a:cxn ang="0">
                    <a:pos x="146" y="32"/>
                  </a:cxn>
                  <a:cxn ang="0">
                    <a:pos x="132" y="58"/>
                  </a:cxn>
                  <a:cxn ang="0">
                    <a:pos x="110" y="47"/>
                  </a:cxn>
                  <a:cxn ang="0">
                    <a:pos x="99" y="42"/>
                  </a:cxn>
                  <a:cxn ang="0">
                    <a:pos x="135" y="17"/>
                  </a:cxn>
                  <a:cxn ang="0">
                    <a:pos x="146" y="21"/>
                  </a:cxn>
                  <a:cxn ang="0">
                    <a:pos x="157" y="32"/>
                  </a:cxn>
                  <a:cxn ang="0">
                    <a:pos x="180" y="42"/>
                  </a:cxn>
                  <a:cxn ang="0">
                    <a:pos x="198" y="37"/>
                  </a:cxn>
                  <a:cxn ang="0">
                    <a:pos x="183" y="1"/>
                  </a:cxn>
                  <a:cxn ang="0">
                    <a:pos x="157" y="6"/>
                  </a:cxn>
                  <a:cxn ang="0">
                    <a:pos x="150" y="32"/>
                  </a:cxn>
                  <a:cxn ang="0">
                    <a:pos x="172" y="42"/>
                  </a:cxn>
                  <a:cxn ang="0">
                    <a:pos x="227" y="73"/>
                  </a:cxn>
                  <a:cxn ang="0">
                    <a:pos x="249" y="114"/>
                  </a:cxn>
                  <a:cxn ang="0">
                    <a:pos x="256" y="130"/>
                  </a:cxn>
                </a:cxnLst>
                <a:rect l="l" t="t" r="GT0" b="GT1"/>
                <a:pathLst>
                  <a:path w="420" h="153">
                    <a:moveTo>
                      <a:pt x="0" y="133"/>
                    </a:moveTo>
                    <a:cubicBezTo>
                      <a:pt x="10" y="103"/>
                      <a:pt x="0" y="117"/>
                      <a:pt x="42" y="103"/>
                    </a:cubicBezTo>
                    <a:cubicBezTo>
                      <a:pt x="68" y="94"/>
                      <a:pt x="88" y="64"/>
                      <a:pt x="114" y="55"/>
                    </a:cubicBezTo>
                    <a:cubicBezTo>
                      <a:pt x="157" y="41"/>
                      <a:pt x="139" y="50"/>
                      <a:pt x="168" y="31"/>
                    </a:cubicBezTo>
                    <a:cubicBezTo>
                      <a:pt x="192" y="33"/>
                      <a:pt x="218" y="27"/>
                      <a:pt x="240" y="37"/>
                    </a:cubicBezTo>
                    <a:cubicBezTo>
                      <a:pt x="273" y="52"/>
                      <a:pt x="223" y="65"/>
                      <a:pt x="216" y="67"/>
                    </a:cubicBezTo>
                    <a:cubicBezTo>
                      <a:pt x="204" y="63"/>
                      <a:pt x="192" y="59"/>
                      <a:pt x="180" y="55"/>
                    </a:cubicBezTo>
                    <a:cubicBezTo>
                      <a:pt x="174" y="53"/>
                      <a:pt x="162" y="49"/>
                      <a:pt x="162" y="49"/>
                    </a:cubicBezTo>
                    <a:cubicBezTo>
                      <a:pt x="146" y="0"/>
                      <a:pt x="173" y="14"/>
                      <a:pt x="222" y="19"/>
                    </a:cubicBezTo>
                    <a:cubicBezTo>
                      <a:pt x="228" y="21"/>
                      <a:pt x="234" y="22"/>
                      <a:pt x="240" y="25"/>
                    </a:cubicBezTo>
                    <a:cubicBezTo>
                      <a:pt x="246" y="28"/>
                      <a:pt x="251" y="34"/>
                      <a:pt x="258" y="37"/>
                    </a:cubicBezTo>
                    <a:cubicBezTo>
                      <a:pt x="270" y="42"/>
                      <a:pt x="294" y="49"/>
                      <a:pt x="294" y="49"/>
                    </a:cubicBezTo>
                    <a:cubicBezTo>
                      <a:pt x="304" y="47"/>
                      <a:pt x="316" y="49"/>
                      <a:pt x="324" y="43"/>
                    </a:cubicBezTo>
                    <a:cubicBezTo>
                      <a:pt x="350" y="26"/>
                      <a:pt x="311" y="5"/>
                      <a:pt x="300" y="1"/>
                    </a:cubicBezTo>
                    <a:cubicBezTo>
                      <a:pt x="286" y="3"/>
                      <a:pt x="272" y="3"/>
                      <a:pt x="258" y="7"/>
                    </a:cubicBezTo>
                    <a:cubicBezTo>
                      <a:pt x="248" y="10"/>
                      <a:pt x="226" y="23"/>
                      <a:pt x="246" y="37"/>
                    </a:cubicBezTo>
                    <a:cubicBezTo>
                      <a:pt x="256" y="44"/>
                      <a:pt x="270" y="45"/>
                      <a:pt x="282" y="49"/>
                    </a:cubicBezTo>
                    <a:cubicBezTo>
                      <a:pt x="313" y="59"/>
                      <a:pt x="342" y="75"/>
                      <a:pt x="372" y="85"/>
                    </a:cubicBezTo>
                    <a:cubicBezTo>
                      <a:pt x="386" y="106"/>
                      <a:pt x="386" y="119"/>
                      <a:pt x="408" y="133"/>
                    </a:cubicBezTo>
                    <a:cubicBezTo>
                      <a:pt x="415" y="153"/>
                      <a:pt x="408" y="151"/>
                      <a:pt x="420" y="151"/>
                    </a:cubicBezTo>
                  </a:path>
                </a:pathLst>
              </a:custGeom>
              <a:noFill/>
              <a:ln w="25400">
                <a:solidFill>
                  <a:schemeClr val="tx1"/>
                </a:solidFill>
                <a:round/>
              </a:ln>
            </p:spPr>
            <p:txBody>
              <a:bodyPr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</p:grpSp>
      </p:grpSp>
      <p:sp>
        <p:nvSpPr>
          <p:cNvPr id="10260" name="TextBox 1025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  <p:sp>
        <p:nvSpPr>
          <p:cNvPr id="10261" name="TextBox 1026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3" descr="D:\zb2图片背景课件-------\45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530238" cy="6397679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7" name="矩形 1"/>
          <p:cNvSpPr/>
          <p:nvPr/>
        </p:nvSpPr>
        <p:spPr>
          <a:xfrm>
            <a:off x="1" y="1"/>
            <a:ext cx="2571735" cy="153888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选择最优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endParaRPr kumimoji="0" lang="zh-CN" altLang="en-US" sz="5400" b="1" i="0" u="none" strike="noStrike" kern="1200" cap="none" spc="300" normalizeH="0" baseline="0" noProof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268" name="矩形 15"/>
          <p:cNvSpPr/>
          <p:nvPr/>
        </p:nvSpPr>
        <p:spPr>
          <a:xfrm>
            <a:off x="571500" y="1571625"/>
            <a:ext cx="184150" cy="92392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zh-CN" altLang="en-US" sz="5400" b="1">
              <a:latin typeface="Calibri" pitchFamily="34" charset="0"/>
            </a:endParaRPr>
          </a:p>
        </p:txBody>
      </p:sp>
      <p:sp>
        <p:nvSpPr>
          <p:cNvPr id="11269" name="矩形 17"/>
          <p:cNvSpPr/>
          <p:nvPr/>
        </p:nvSpPr>
        <p:spPr>
          <a:xfrm>
            <a:off x="1071562" y="1500188"/>
            <a:ext cx="7215188" cy="923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5400" b="1"/>
              <a:t>比一比，谁眼力好？</a:t>
            </a:r>
            <a:endParaRPr lang="zh-CN" altLang="en-US" sz="5400"/>
          </a:p>
        </p:txBody>
      </p:sp>
      <p:grpSp>
        <p:nvGrpSpPr>
          <p:cNvPr id="11270" name="组合 65"/>
          <p:cNvGrpSpPr/>
          <p:nvPr/>
        </p:nvGrpSpPr>
        <p:grpSpPr>
          <a:xfrm>
            <a:off x="3214688" y="2571750"/>
            <a:ext cx="1847850" cy="1643062"/>
            <a:chOff x="3214678" y="2571744"/>
            <a:chExt cx="1848522" cy="1643074"/>
          </a:xfrm>
        </p:grpSpPr>
        <p:sp>
          <p:nvSpPr>
            <p:cNvPr id="11271" name="AutoShape 28"/>
            <p:cNvSpPr/>
            <p:nvPr/>
          </p:nvSpPr>
          <p:spPr>
            <a:xfrm rot="600000" flipV="1">
              <a:off x="4923500" y="2571778"/>
              <a:ext cx="139700" cy="1592262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grpSp>
          <p:nvGrpSpPr>
            <p:cNvPr id="11272" name="Group 38"/>
            <p:cNvGrpSpPr/>
            <p:nvPr/>
          </p:nvGrpSpPr>
          <p:grpSpPr>
            <a:xfrm>
              <a:off x="3214678" y="2571744"/>
              <a:ext cx="785818" cy="1643074"/>
              <a:chExt cx="353" cy="1105"/>
            </a:xfrm>
          </p:grpSpPr>
          <p:sp>
            <p:nvSpPr>
              <p:cNvPr id="11273" name="AutoShape 39"/>
              <p:cNvSpPr/>
              <p:nvPr/>
            </p:nvSpPr>
            <p:spPr>
              <a:xfrm rot="600000" flipV="1">
                <a:off x="54" y="102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1274" name="AutoShape 40"/>
              <p:cNvSpPr/>
              <p:nvPr/>
            </p:nvSpPr>
            <p:spPr>
              <a:xfrm rot="600000" flipV="1">
                <a:off x="126" y="9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1275" name="AutoShape 41"/>
              <p:cNvSpPr/>
              <p:nvPr/>
            </p:nvSpPr>
            <p:spPr>
              <a:xfrm rot="600000" flipV="1">
                <a:off x="204" y="9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1276" name="AutoShape 42"/>
              <p:cNvSpPr/>
              <p:nvPr/>
            </p:nvSpPr>
            <p:spPr>
              <a:xfrm rot="600000" flipV="1">
                <a:off x="0" y="60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1277" name="AutoShape 43"/>
              <p:cNvSpPr/>
              <p:nvPr/>
            </p:nvSpPr>
            <p:spPr>
              <a:xfrm rot="600000" flipV="1">
                <a:off x="84" y="48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1278" name="AutoShape 44"/>
              <p:cNvSpPr/>
              <p:nvPr/>
            </p:nvSpPr>
            <p:spPr>
              <a:xfrm rot="600000" flipV="1">
                <a:off x="168" y="48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1279" name="AutoShape 45"/>
              <p:cNvSpPr/>
              <p:nvPr/>
            </p:nvSpPr>
            <p:spPr>
              <a:xfrm rot="600000" flipV="1">
                <a:off x="252" y="54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1280" name="AutoShape 46"/>
              <p:cNvSpPr/>
              <p:nvPr/>
            </p:nvSpPr>
            <p:spPr>
              <a:xfrm rot="600000" flipV="1">
                <a:off x="48" y="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1281" name="AutoShape 47"/>
              <p:cNvSpPr/>
              <p:nvPr/>
            </p:nvSpPr>
            <p:spPr>
              <a:xfrm rot="600000" flipV="1">
                <a:off x="126" y="0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1282" name="AutoShape 48"/>
              <p:cNvSpPr/>
              <p:nvPr/>
            </p:nvSpPr>
            <p:spPr>
              <a:xfrm rot="600000" flipV="1">
                <a:off x="210" y="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1283" name="未知"/>
              <p:cNvSpPr/>
              <p:nvPr/>
            </p:nvSpPr>
            <p:spPr>
              <a:xfrm>
                <a:off x="25" y="374"/>
                <a:ext cx="328" cy="142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0" y="114"/>
                  </a:cxn>
                  <a:cxn ang="0">
                    <a:pos x="26" y="89"/>
                  </a:cxn>
                  <a:cxn ang="0">
                    <a:pos x="70" y="47"/>
                  </a:cxn>
                  <a:cxn ang="0">
                    <a:pos x="102" y="27"/>
                  </a:cxn>
                  <a:cxn ang="0">
                    <a:pos x="146" y="32"/>
                  </a:cxn>
                  <a:cxn ang="0">
                    <a:pos x="132" y="58"/>
                  </a:cxn>
                  <a:cxn ang="0">
                    <a:pos x="110" y="47"/>
                  </a:cxn>
                  <a:cxn ang="0">
                    <a:pos x="99" y="42"/>
                  </a:cxn>
                  <a:cxn ang="0">
                    <a:pos x="135" y="17"/>
                  </a:cxn>
                  <a:cxn ang="0">
                    <a:pos x="146" y="21"/>
                  </a:cxn>
                  <a:cxn ang="0">
                    <a:pos x="157" y="32"/>
                  </a:cxn>
                  <a:cxn ang="0">
                    <a:pos x="180" y="42"/>
                  </a:cxn>
                  <a:cxn ang="0">
                    <a:pos x="198" y="37"/>
                  </a:cxn>
                  <a:cxn ang="0">
                    <a:pos x="183" y="1"/>
                  </a:cxn>
                  <a:cxn ang="0">
                    <a:pos x="157" y="6"/>
                  </a:cxn>
                  <a:cxn ang="0">
                    <a:pos x="150" y="32"/>
                  </a:cxn>
                  <a:cxn ang="0">
                    <a:pos x="172" y="42"/>
                  </a:cxn>
                  <a:cxn ang="0">
                    <a:pos x="227" y="73"/>
                  </a:cxn>
                  <a:cxn ang="0">
                    <a:pos x="249" y="114"/>
                  </a:cxn>
                  <a:cxn ang="0">
                    <a:pos x="256" y="130"/>
                  </a:cxn>
                </a:cxnLst>
                <a:rect l="l" t="t" r="GT0" b="GT1"/>
                <a:pathLst>
                  <a:path w="420" h="153">
                    <a:moveTo>
                      <a:pt x="0" y="133"/>
                    </a:moveTo>
                    <a:cubicBezTo>
                      <a:pt x="10" y="103"/>
                      <a:pt x="0" y="117"/>
                      <a:pt x="42" y="103"/>
                    </a:cubicBezTo>
                    <a:cubicBezTo>
                      <a:pt x="68" y="94"/>
                      <a:pt x="88" y="64"/>
                      <a:pt x="114" y="55"/>
                    </a:cubicBezTo>
                    <a:cubicBezTo>
                      <a:pt x="157" y="41"/>
                      <a:pt x="139" y="50"/>
                      <a:pt x="168" y="31"/>
                    </a:cubicBezTo>
                    <a:cubicBezTo>
                      <a:pt x="192" y="33"/>
                      <a:pt x="218" y="27"/>
                      <a:pt x="240" y="37"/>
                    </a:cubicBezTo>
                    <a:cubicBezTo>
                      <a:pt x="273" y="52"/>
                      <a:pt x="223" y="65"/>
                      <a:pt x="216" y="67"/>
                    </a:cubicBezTo>
                    <a:cubicBezTo>
                      <a:pt x="204" y="63"/>
                      <a:pt x="192" y="59"/>
                      <a:pt x="180" y="55"/>
                    </a:cubicBezTo>
                    <a:cubicBezTo>
                      <a:pt x="174" y="53"/>
                      <a:pt x="162" y="49"/>
                      <a:pt x="162" y="49"/>
                    </a:cubicBezTo>
                    <a:cubicBezTo>
                      <a:pt x="146" y="0"/>
                      <a:pt x="173" y="14"/>
                      <a:pt x="222" y="19"/>
                    </a:cubicBezTo>
                    <a:cubicBezTo>
                      <a:pt x="228" y="21"/>
                      <a:pt x="234" y="22"/>
                      <a:pt x="240" y="25"/>
                    </a:cubicBezTo>
                    <a:cubicBezTo>
                      <a:pt x="246" y="28"/>
                      <a:pt x="251" y="34"/>
                      <a:pt x="258" y="37"/>
                    </a:cubicBezTo>
                    <a:cubicBezTo>
                      <a:pt x="270" y="42"/>
                      <a:pt x="294" y="49"/>
                      <a:pt x="294" y="49"/>
                    </a:cubicBezTo>
                    <a:cubicBezTo>
                      <a:pt x="304" y="47"/>
                      <a:pt x="316" y="49"/>
                      <a:pt x="324" y="43"/>
                    </a:cubicBezTo>
                    <a:cubicBezTo>
                      <a:pt x="350" y="26"/>
                      <a:pt x="311" y="5"/>
                      <a:pt x="300" y="1"/>
                    </a:cubicBezTo>
                    <a:cubicBezTo>
                      <a:pt x="286" y="3"/>
                      <a:pt x="272" y="3"/>
                      <a:pt x="258" y="7"/>
                    </a:cubicBezTo>
                    <a:cubicBezTo>
                      <a:pt x="248" y="10"/>
                      <a:pt x="226" y="23"/>
                      <a:pt x="246" y="37"/>
                    </a:cubicBezTo>
                    <a:cubicBezTo>
                      <a:pt x="256" y="44"/>
                      <a:pt x="270" y="45"/>
                      <a:pt x="282" y="49"/>
                    </a:cubicBezTo>
                    <a:cubicBezTo>
                      <a:pt x="313" y="59"/>
                      <a:pt x="342" y="75"/>
                      <a:pt x="372" y="85"/>
                    </a:cubicBezTo>
                    <a:cubicBezTo>
                      <a:pt x="386" y="106"/>
                      <a:pt x="386" y="119"/>
                      <a:pt x="408" y="133"/>
                    </a:cubicBezTo>
                    <a:cubicBezTo>
                      <a:pt x="415" y="153"/>
                      <a:pt x="408" y="151"/>
                      <a:pt x="420" y="151"/>
                    </a:cubicBezTo>
                  </a:path>
                </a:pathLst>
              </a:custGeom>
              <a:noFill/>
              <a:ln w="25400">
                <a:solidFill>
                  <a:schemeClr val="tx1"/>
                </a:solidFill>
                <a:round/>
              </a:ln>
            </p:spPr>
            <p:txBody>
              <a:bodyPr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</p:grpSp>
      </p:grpSp>
      <p:sp>
        <p:nvSpPr>
          <p:cNvPr id="11284" name="TextBox 1128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  <p:sp>
        <p:nvSpPr>
          <p:cNvPr id="11285" name="TextBox 1128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3" descr="D:\zb2图片背景课件-------\45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-142875"/>
            <a:ext cx="8395889" cy="6296916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1" name="矩形 1"/>
          <p:cNvSpPr/>
          <p:nvPr/>
        </p:nvSpPr>
        <p:spPr>
          <a:xfrm>
            <a:off x="1" y="1"/>
            <a:ext cx="2571735" cy="153888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zh-CN" altLang="en-US" sz="4000" b="1" i="0" u="none" strike="noStrike" kern="1200" cap="none" spc="0" normalizeH="0" baseline="0" noProof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选择最优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endParaRPr kumimoji="0" lang="zh-CN" altLang="en-US" sz="5400" b="1" i="0" u="none" strike="noStrike" kern="1200" cap="none" spc="300" normalizeH="0" baseline="0" noProof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292" name="矩形 15"/>
          <p:cNvSpPr/>
          <p:nvPr/>
        </p:nvSpPr>
        <p:spPr>
          <a:xfrm>
            <a:off x="571500" y="1571625"/>
            <a:ext cx="184150" cy="92392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eaLnBrk="1" hangingPunct="1"/>
            <a:endParaRPr lang="zh-CN" altLang="en-US" sz="5400" b="1">
              <a:latin typeface="Calibri" pitchFamily="34" charset="0"/>
            </a:endParaRPr>
          </a:p>
        </p:txBody>
      </p:sp>
      <p:grpSp>
        <p:nvGrpSpPr>
          <p:cNvPr id="12293" name="组合 65"/>
          <p:cNvGrpSpPr/>
          <p:nvPr/>
        </p:nvGrpSpPr>
        <p:grpSpPr>
          <a:xfrm>
            <a:off x="3214688" y="4286250"/>
            <a:ext cx="1497012" cy="1143000"/>
            <a:chOff x="3214678" y="2571744"/>
            <a:chExt cx="1848522" cy="1643074"/>
          </a:xfrm>
        </p:grpSpPr>
        <p:sp>
          <p:nvSpPr>
            <p:cNvPr id="12330" name="AutoShape 28"/>
            <p:cNvSpPr/>
            <p:nvPr/>
          </p:nvSpPr>
          <p:spPr>
            <a:xfrm rot="600000" flipV="1">
              <a:off x="4923500" y="2571778"/>
              <a:ext cx="139700" cy="1592262"/>
            </a:xfrm>
            <a:prstGeom prst="can">
              <a:avLst>
                <a:gd name="adj" fmla="val 46066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grpSp>
          <p:nvGrpSpPr>
            <p:cNvPr id="12331" name="Group 38"/>
            <p:cNvGrpSpPr/>
            <p:nvPr/>
          </p:nvGrpSpPr>
          <p:grpSpPr>
            <a:xfrm>
              <a:off x="3214678" y="2571744"/>
              <a:ext cx="785818" cy="1643074"/>
              <a:chExt cx="353" cy="1105"/>
            </a:xfrm>
          </p:grpSpPr>
          <p:sp>
            <p:nvSpPr>
              <p:cNvPr id="12332" name="AutoShape 39"/>
              <p:cNvSpPr/>
              <p:nvPr/>
            </p:nvSpPr>
            <p:spPr>
              <a:xfrm rot="600000" flipV="1">
                <a:off x="54" y="102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2333" name="AutoShape 40"/>
              <p:cNvSpPr/>
              <p:nvPr/>
            </p:nvSpPr>
            <p:spPr>
              <a:xfrm rot="600000" flipV="1">
                <a:off x="126" y="9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2334" name="AutoShape 41"/>
              <p:cNvSpPr/>
              <p:nvPr/>
            </p:nvSpPr>
            <p:spPr>
              <a:xfrm rot="600000" flipV="1">
                <a:off x="204" y="9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2335" name="AutoShape 42"/>
              <p:cNvSpPr/>
              <p:nvPr/>
            </p:nvSpPr>
            <p:spPr>
              <a:xfrm rot="600000" flipV="1">
                <a:off x="0" y="60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2336" name="AutoShape 43"/>
              <p:cNvSpPr/>
              <p:nvPr/>
            </p:nvSpPr>
            <p:spPr>
              <a:xfrm rot="600000" flipV="1">
                <a:off x="84" y="48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2337" name="AutoShape 44"/>
              <p:cNvSpPr/>
              <p:nvPr/>
            </p:nvSpPr>
            <p:spPr>
              <a:xfrm rot="600000" flipV="1">
                <a:off x="168" y="48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2338" name="AutoShape 45"/>
              <p:cNvSpPr/>
              <p:nvPr/>
            </p:nvSpPr>
            <p:spPr>
              <a:xfrm rot="600000" flipV="1">
                <a:off x="252" y="54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2339" name="AutoShape 46"/>
              <p:cNvSpPr/>
              <p:nvPr/>
            </p:nvSpPr>
            <p:spPr>
              <a:xfrm rot="600000" flipV="1">
                <a:off x="48" y="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2340" name="AutoShape 47"/>
              <p:cNvSpPr/>
              <p:nvPr/>
            </p:nvSpPr>
            <p:spPr>
              <a:xfrm rot="600000" flipV="1">
                <a:off x="126" y="0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2341" name="AutoShape 48"/>
              <p:cNvSpPr/>
              <p:nvPr/>
            </p:nvSpPr>
            <p:spPr>
              <a:xfrm rot="600000" flipV="1">
                <a:off x="210" y="6"/>
                <a:ext cx="88" cy="1003"/>
              </a:xfrm>
              <a:prstGeom prst="can">
                <a:avLst>
                  <a:gd name="adj" fmla="val 46066"/>
                </a:avLst>
              </a:prstGeom>
              <a:solidFill>
                <a:srgbClr val="FF9900"/>
              </a:soli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>
                  <a:latin typeface="Constantia" pitchFamily="18" charset="0"/>
                </a:endParaRPr>
              </a:p>
            </p:txBody>
          </p:sp>
          <p:sp>
            <p:nvSpPr>
              <p:cNvPr id="12342" name="未知"/>
              <p:cNvSpPr/>
              <p:nvPr/>
            </p:nvSpPr>
            <p:spPr>
              <a:xfrm>
                <a:off x="25" y="374"/>
                <a:ext cx="328" cy="142"/>
              </a:xfrm>
              <a:custGeom>
                <a:gdLst>
                  <a:gd name="GT0" fmla="+- l w 0"/>
                  <a:gd name="GT1" fmla="+- t h 0"/>
                </a:gdLst>
                <a:cxnLst>
                  <a:cxn ang="0">
                    <a:pos x="0" y="114"/>
                  </a:cxn>
                  <a:cxn ang="0">
                    <a:pos x="26" y="89"/>
                  </a:cxn>
                  <a:cxn ang="0">
                    <a:pos x="70" y="47"/>
                  </a:cxn>
                  <a:cxn ang="0">
                    <a:pos x="102" y="27"/>
                  </a:cxn>
                  <a:cxn ang="0">
                    <a:pos x="146" y="32"/>
                  </a:cxn>
                  <a:cxn ang="0">
                    <a:pos x="132" y="58"/>
                  </a:cxn>
                  <a:cxn ang="0">
                    <a:pos x="110" y="47"/>
                  </a:cxn>
                  <a:cxn ang="0">
                    <a:pos x="99" y="42"/>
                  </a:cxn>
                  <a:cxn ang="0">
                    <a:pos x="135" y="17"/>
                  </a:cxn>
                  <a:cxn ang="0">
                    <a:pos x="146" y="21"/>
                  </a:cxn>
                  <a:cxn ang="0">
                    <a:pos x="157" y="32"/>
                  </a:cxn>
                  <a:cxn ang="0">
                    <a:pos x="180" y="42"/>
                  </a:cxn>
                  <a:cxn ang="0">
                    <a:pos x="198" y="37"/>
                  </a:cxn>
                  <a:cxn ang="0">
                    <a:pos x="183" y="1"/>
                  </a:cxn>
                  <a:cxn ang="0">
                    <a:pos x="157" y="6"/>
                  </a:cxn>
                  <a:cxn ang="0">
                    <a:pos x="150" y="32"/>
                  </a:cxn>
                  <a:cxn ang="0">
                    <a:pos x="172" y="42"/>
                  </a:cxn>
                  <a:cxn ang="0">
                    <a:pos x="227" y="73"/>
                  </a:cxn>
                  <a:cxn ang="0">
                    <a:pos x="249" y="114"/>
                  </a:cxn>
                  <a:cxn ang="0">
                    <a:pos x="256" y="130"/>
                  </a:cxn>
                </a:cxnLst>
                <a:rect l="l" t="t" r="GT0" b="GT1"/>
                <a:pathLst>
                  <a:path w="420" h="153">
                    <a:moveTo>
                      <a:pt x="0" y="133"/>
                    </a:moveTo>
                    <a:cubicBezTo>
                      <a:pt x="10" y="103"/>
                      <a:pt x="0" y="117"/>
                      <a:pt x="42" y="103"/>
                    </a:cubicBezTo>
                    <a:cubicBezTo>
                      <a:pt x="68" y="94"/>
                      <a:pt x="88" y="64"/>
                      <a:pt x="114" y="55"/>
                    </a:cubicBezTo>
                    <a:cubicBezTo>
                      <a:pt x="157" y="41"/>
                      <a:pt x="139" y="50"/>
                      <a:pt x="168" y="31"/>
                    </a:cubicBezTo>
                    <a:cubicBezTo>
                      <a:pt x="192" y="33"/>
                      <a:pt x="218" y="27"/>
                      <a:pt x="240" y="37"/>
                    </a:cubicBezTo>
                    <a:cubicBezTo>
                      <a:pt x="273" y="52"/>
                      <a:pt x="223" y="65"/>
                      <a:pt x="216" y="67"/>
                    </a:cubicBezTo>
                    <a:cubicBezTo>
                      <a:pt x="204" y="63"/>
                      <a:pt x="192" y="59"/>
                      <a:pt x="180" y="55"/>
                    </a:cubicBezTo>
                    <a:cubicBezTo>
                      <a:pt x="174" y="53"/>
                      <a:pt x="162" y="49"/>
                      <a:pt x="162" y="49"/>
                    </a:cubicBezTo>
                    <a:cubicBezTo>
                      <a:pt x="146" y="0"/>
                      <a:pt x="173" y="14"/>
                      <a:pt x="222" y="19"/>
                    </a:cubicBezTo>
                    <a:cubicBezTo>
                      <a:pt x="228" y="21"/>
                      <a:pt x="234" y="22"/>
                      <a:pt x="240" y="25"/>
                    </a:cubicBezTo>
                    <a:cubicBezTo>
                      <a:pt x="246" y="28"/>
                      <a:pt x="251" y="34"/>
                      <a:pt x="258" y="37"/>
                    </a:cubicBezTo>
                    <a:cubicBezTo>
                      <a:pt x="270" y="42"/>
                      <a:pt x="294" y="49"/>
                      <a:pt x="294" y="49"/>
                    </a:cubicBezTo>
                    <a:cubicBezTo>
                      <a:pt x="304" y="47"/>
                      <a:pt x="316" y="49"/>
                      <a:pt x="324" y="43"/>
                    </a:cubicBezTo>
                    <a:cubicBezTo>
                      <a:pt x="350" y="26"/>
                      <a:pt x="311" y="5"/>
                      <a:pt x="300" y="1"/>
                    </a:cubicBezTo>
                    <a:cubicBezTo>
                      <a:pt x="286" y="3"/>
                      <a:pt x="272" y="3"/>
                      <a:pt x="258" y="7"/>
                    </a:cubicBezTo>
                    <a:cubicBezTo>
                      <a:pt x="248" y="10"/>
                      <a:pt x="226" y="23"/>
                      <a:pt x="246" y="37"/>
                    </a:cubicBezTo>
                    <a:cubicBezTo>
                      <a:pt x="256" y="44"/>
                      <a:pt x="270" y="45"/>
                      <a:pt x="282" y="49"/>
                    </a:cubicBezTo>
                    <a:cubicBezTo>
                      <a:pt x="313" y="59"/>
                      <a:pt x="342" y="75"/>
                      <a:pt x="372" y="85"/>
                    </a:cubicBezTo>
                    <a:cubicBezTo>
                      <a:pt x="386" y="106"/>
                      <a:pt x="386" y="119"/>
                      <a:pt x="408" y="133"/>
                    </a:cubicBezTo>
                    <a:cubicBezTo>
                      <a:pt x="415" y="153"/>
                      <a:pt x="408" y="151"/>
                      <a:pt x="420" y="151"/>
                    </a:cubicBezTo>
                  </a:path>
                </a:pathLst>
              </a:custGeom>
              <a:noFill/>
              <a:ln w="25400">
                <a:solidFill>
                  <a:schemeClr val="tx1"/>
                </a:solidFill>
                <a:round/>
              </a:ln>
            </p:spPr>
            <p:txBody>
              <a:bodyPr/>
              <a:lstStyle>
                <a:defPPr algn="l" rtl="0" eaLnBrk="1" hangingPunct="1">
                  <a:defRPr kumimoji="0"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</p:grpSp>
      </p:grpSp>
      <p:grpSp>
        <p:nvGrpSpPr>
          <p:cNvPr id="12294" name="组合 20"/>
          <p:cNvGrpSpPr/>
          <p:nvPr/>
        </p:nvGrpSpPr>
        <p:grpSpPr>
          <a:xfrm>
            <a:off x="1928812" y="1143000"/>
            <a:ext cx="4610100" cy="849312"/>
            <a:chOff x="1214414" y="2928934"/>
            <a:chExt cx="4857784" cy="1000132"/>
          </a:xfrm>
        </p:grpSpPr>
        <p:sp>
          <p:nvSpPr>
            <p:cNvPr id="12319" name="AutoShape 14"/>
            <p:cNvSpPr/>
            <p:nvPr/>
          </p:nvSpPr>
          <p:spPr>
            <a:xfrm rot="600000" flipV="1">
              <a:off x="1214414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20" name="AutoShape 15"/>
            <p:cNvSpPr/>
            <p:nvPr/>
          </p:nvSpPr>
          <p:spPr>
            <a:xfrm rot="600000" flipV="1">
              <a:off x="1674277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21" name="AutoShape 16"/>
            <p:cNvSpPr/>
            <p:nvPr/>
          </p:nvSpPr>
          <p:spPr>
            <a:xfrm rot="600000" flipV="1">
              <a:off x="2136682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22" name="AutoShape 17"/>
            <p:cNvSpPr/>
            <p:nvPr/>
          </p:nvSpPr>
          <p:spPr>
            <a:xfrm rot="600000" flipV="1">
              <a:off x="2596545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23" name="AutoShape 18"/>
            <p:cNvSpPr/>
            <p:nvPr/>
          </p:nvSpPr>
          <p:spPr>
            <a:xfrm rot="600000" flipV="1">
              <a:off x="3058949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24" name="AutoShape 19"/>
            <p:cNvSpPr/>
            <p:nvPr/>
          </p:nvSpPr>
          <p:spPr>
            <a:xfrm rot="600000" flipV="1">
              <a:off x="3518813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25" name="AutoShape 20"/>
            <p:cNvSpPr/>
            <p:nvPr/>
          </p:nvSpPr>
          <p:spPr>
            <a:xfrm rot="600000" flipV="1">
              <a:off x="3978676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26" name="AutoShape 21"/>
            <p:cNvSpPr/>
            <p:nvPr/>
          </p:nvSpPr>
          <p:spPr>
            <a:xfrm rot="600000" flipV="1">
              <a:off x="4441080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27" name="AutoShape 22"/>
            <p:cNvSpPr/>
            <p:nvPr/>
          </p:nvSpPr>
          <p:spPr>
            <a:xfrm rot="600000" flipV="1">
              <a:off x="4900944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28" name="AutoShape 23"/>
            <p:cNvSpPr/>
            <p:nvPr/>
          </p:nvSpPr>
          <p:spPr>
            <a:xfrm rot="600000" flipV="1">
              <a:off x="5360807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29" name="AutoShape 24"/>
            <p:cNvSpPr/>
            <p:nvPr/>
          </p:nvSpPr>
          <p:spPr>
            <a:xfrm rot="600000" flipV="1">
              <a:off x="5848618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</p:grpSp>
      <p:grpSp>
        <p:nvGrpSpPr>
          <p:cNvPr id="12295" name="组合 35"/>
          <p:cNvGrpSpPr/>
          <p:nvPr/>
        </p:nvGrpSpPr>
        <p:grpSpPr>
          <a:xfrm>
            <a:off x="2143125" y="3429000"/>
            <a:ext cx="4200525" cy="714375"/>
            <a:chOff x="1214414" y="2928934"/>
            <a:chExt cx="4594997" cy="1011947"/>
          </a:xfrm>
        </p:grpSpPr>
        <p:sp>
          <p:nvSpPr>
            <p:cNvPr id="12308" name="AutoShape 14"/>
            <p:cNvSpPr/>
            <p:nvPr/>
          </p:nvSpPr>
          <p:spPr>
            <a:xfrm rot="600000" flipV="1">
              <a:off x="1214414" y="2928934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09" name="AutoShape 15"/>
            <p:cNvSpPr/>
            <p:nvPr/>
          </p:nvSpPr>
          <p:spPr>
            <a:xfrm rot="600000" flipV="1">
              <a:off x="1513865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10" name="AutoShape 16"/>
            <p:cNvSpPr/>
            <p:nvPr/>
          </p:nvSpPr>
          <p:spPr>
            <a:xfrm rot="600000" flipV="1">
              <a:off x="1799618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11" name="AutoShape 17"/>
            <p:cNvSpPr/>
            <p:nvPr/>
          </p:nvSpPr>
          <p:spPr>
            <a:xfrm rot="600000" flipV="1">
              <a:off x="2085368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12" name="AutoShape 18"/>
            <p:cNvSpPr/>
            <p:nvPr/>
          </p:nvSpPr>
          <p:spPr>
            <a:xfrm rot="600000" flipV="1">
              <a:off x="2371121" y="2940748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13" name="AutoShape 19"/>
            <p:cNvSpPr/>
            <p:nvPr/>
          </p:nvSpPr>
          <p:spPr>
            <a:xfrm rot="600000" flipV="1">
              <a:off x="3299814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14" name="AutoShape 20"/>
            <p:cNvSpPr/>
            <p:nvPr/>
          </p:nvSpPr>
          <p:spPr>
            <a:xfrm rot="600000" flipV="1">
              <a:off x="3585567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15" name="AutoShape 21"/>
            <p:cNvSpPr/>
            <p:nvPr/>
          </p:nvSpPr>
          <p:spPr>
            <a:xfrm rot="600000" flipV="1">
              <a:off x="3871319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16" name="AutoShape 22"/>
            <p:cNvSpPr/>
            <p:nvPr/>
          </p:nvSpPr>
          <p:spPr>
            <a:xfrm rot="600000" flipV="1">
              <a:off x="4157071" y="2940748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17" name="AutoShape 23"/>
            <p:cNvSpPr/>
            <p:nvPr/>
          </p:nvSpPr>
          <p:spPr>
            <a:xfrm rot="600000" flipV="1">
              <a:off x="4442823" y="2940748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18" name="AutoShape 24"/>
            <p:cNvSpPr/>
            <p:nvPr/>
          </p:nvSpPr>
          <p:spPr>
            <a:xfrm rot="600000" flipV="1">
              <a:off x="5585831" y="2940749"/>
              <a:ext cx="223580" cy="1000132"/>
            </a:xfrm>
            <a:prstGeom prst="can">
              <a:avLst>
                <a:gd name="adj" fmla="val 46058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</p:grpSp>
      <p:grpSp>
        <p:nvGrpSpPr>
          <p:cNvPr id="12296" name="组合 48"/>
          <p:cNvGrpSpPr/>
          <p:nvPr/>
        </p:nvGrpSpPr>
        <p:grpSpPr>
          <a:xfrm>
            <a:off x="2071688" y="2143125"/>
            <a:ext cx="4364038" cy="1071562"/>
            <a:chOff x="1377757" y="3148062"/>
            <a:chExt cx="4364039" cy="1071572"/>
          </a:xfrm>
        </p:grpSpPr>
        <p:sp>
          <p:nvSpPr>
            <p:cNvPr id="12297" name="AutoShape 14"/>
            <p:cNvSpPr/>
            <p:nvPr/>
          </p:nvSpPr>
          <p:spPr>
            <a:xfrm rot="600000" flipH="1" flipV="1">
              <a:off x="1377757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298" name="AutoShape 15"/>
            <p:cNvSpPr/>
            <p:nvPr/>
          </p:nvSpPr>
          <p:spPr>
            <a:xfrm rot="600000" flipH="1" flipV="1">
              <a:off x="2163574" y="3148064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299" name="AutoShape 16"/>
            <p:cNvSpPr/>
            <p:nvPr/>
          </p:nvSpPr>
          <p:spPr>
            <a:xfrm rot="600000" flipH="1" flipV="1">
              <a:off x="2449328" y="3148063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00" name="AutoShape 17"/>
            <p:cNvSpPr/>
            <p:nvPr/>
          </p:nvSpPr>
          <p:spPr>
            <a:xfrm rot="600000" flipH="1" flipV="1">
              <a:off x="3020830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01" name="AutoShape 18"/>
            <p:cNvSpPr/>
            <p:nvPr/>
          </p:nvSpPr>
          <p:spPr>
            <a:xfrm rot="600000" flipH="1" flipV="1">
              <a:off x="3306583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02" name="AutoShape 19"/>
            <p:cNvSpPr/>
            <p:nvPr/>
          </p:nvSpPr>
          <p:spPr>
            <a:xfrm rot="600000" flipH="1" flipV="1">
              <a:off x="3878086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03" name="AutoShape 20"/>
            <p:cNvSpPr/>
            <p:nvPr/>
          </p:nvSpPr>
          <p:spPr>
            <a:xfrm rot="600000" flipH="1" flipV="1">
              <a:off x="4163838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04" name="AutoShape 21"/>
            <p:cNvSpPr/>
            <p:nvPr/>
          </p:nvSpPr>
          <p:spPr>
            <a:xfrm rot="600000" flipH="1" flipV="1">
              <a:off x="4735343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05" name="AutoShape 22"/>
            <p:cNvSpPr/>
            <p:nvPr/>
          </p:nvSpPr>
          <p:spPr>
            <a:xfrm rot="600000" flipH="1" flipV="1">
              <a:off x="5021095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06" name="AutoShape 23"/>
            <p:cNvSpPr/>
            <p:nvPr/>
          </p:nvSpPr>
          <p:spPr>
            <a:xfrm rot="600000" flipH="1" flipV="1">
              <a:off x="5592598" y="3148062"/>
              <a:ext cx="149198" cy="1071570"/>
            </a:xfrm>
            <a:prstGeom prst="can">
              <a:avLst>
                <a:gd name="adj" fmla="val 46053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  <p:sp>
          <p:nvSpPr>
            <p:cNvPr id="12307" name="AutoShape 16"/>
            <p:cNvSpPr/>
            <p:nvPr/>
          </p:nvSpPr>
          <p:spPr>
            <a:xfrm rot="600000" flipV="1">
              <a:off x="1657015" y="3151922"/>
              <a:ext cx="187413" cy="1000132"/>
            </a:xfrm>
            <a:prstGeom prst="can">
              <a:avLst>
                <a:gd name="adj" fmla="val 46077"/>
              </a:avLst>
            </a:prstGeom>
            <a:solidFill>
              <a:srgbClr val="FF9900"/>
            </a:solidFill>
            <a:ln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>
                <a:latin typeface="Constantia" pitchFamily="18" charset="0"/>
              </a:endParaRPr>
            </a:p>
          </p:txBody>
        </p:sp>
      </p:grpSp>
      <p:sp>
        <p:nvSpPr>
          <p:cNvPr id="12343" name="TextBox 1234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  <p:sp>
        <p:nvSpPr>
          <p:cNvPr id="12344" name="TextBox 1234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33333 E" ptsTypes="">
                                      <p:cBhvr additive="base">
                                        <p:cTn id="18" dur="2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AutoShape 2"/>
          <p:cNvSpPr/>
          <p:nvPr/>
        </p:nvSpPr>
        <p:spPr>
          <a:xfrm>
            <a:off x="228600" y="533400"/>
            <a:ext cx="5715000" cy="3276600"/>
          </a:xfrm>
          <a:prstGeom prst="roundRect">
            <a:avLst>
              <a:gd name="adj" fmla="val 16667"/>
            </a:avLst>
          </a:prstGeom>
          <a:noFill/>
          <a:ln w="76200">
            <a:solidFill>
              <a:srgbClr val="FF0000"/>
            </a:solidFill>
            <a:prstDash val="dash"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13315" name="AutoShape 3"/>
          <p:cNvSpPr/>
          <p:nvPr/>
        </p:nvSpPr>
        <p:spPr>
          <a:xfrm>
            <a:off x="3136900" y="69215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16" name="AutoShape 4"/>
          <p:cNvSpPr/>
          <p:nvPr/>
        </p:nvSpPr>
        <p:spPr>
          <a:xfrm>
            <a:off x="3657600" y="68580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17" name="AutoShape 5"/>
          <p:cNvSpPr/>
          <p:nvPr/>
        </p:nvSpPr>
        <p:spPr>
          <a:xfrm>
            <a:off x="4191000" y="69215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18" name="AutoShape 6"/>
          <p:cNvSpPr/>
          <p:nvPr/>
        </p:nvSpPr>
        <p:spPr>
          <a:xfrm>
            <a:off x="4724400" y="69215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19" name="AutoShape 7"/>
          <p:cNvSpPr/>
          <p:nvPr/>
        </p:nvSpPr>
        <p:spPr>
          <a:xfrm>
            <a:off x="5334000" y="692150"/>
            <a:ext cx="171450" cy="3041650"/>
          </a:xfrm>
          <a:prstGeom prst="can">
            <a:avLst>
              <a:gd name="adj" fmla="val 1644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20" name="AutoShape 10"/>
          <p:cNvSpPr/>
          <p:nvPr/>
        </p:nvSpPr>
        <p:spPr>
          <a:xfrm>
            <a:off x="2590800" y="69215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21" name="AutoShape 11"/>
          <p:cNvSpPr/>
          <p:nvPr/>
        </p:nvSpPr>
        <p:spPr>
          <a:xfrm>
            <a:off x="1500188" y="714375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22" name="AutoShape 12"/>
          <p:cNvSpPr/>
          <p:nvPr/>
        </p:nvSpPr>
        <p:spPr>
          <a:xfrm>
            <a:off x="2057400" y="68580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23" name="AutoShape 13"/>
          <p:cNvSpPr/>
          <p:nvPr/>
        </p:nvSpPr>
        <p:spPr>
          <a:xfrm>
            <a:off x="990600" y="68580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24" name="AutoShape 14"/>
          <p:cNvSpPr/>
          <p:nvPr/>
        </p:nvSpPr>
        <p:spPr>
          <a:xfrm>
            <a:off x="468312" y="69215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A2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25" name="Text Box 16"/>
          <p:cNvSpPr/>
          <p:nvPr/>
        </p:nvSpPr>
        <p:spPr>
          <a:xfrm>
            <a:off x="2057400" y="4267200"/>
            <a:ext cx="2057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4000" b="1">
                <a:latin typeface="黑体" pitchFamily="49" charset="-122"/>
                <a:ea typeface="黑体" pitchFamily="49" charset="-122"/>
              </a:rPr>
              <a:t>10</a:t>
            </a: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个一</a:t>
            </a:r>
            <a:endParaRPr lang="zh-CN" altLang="en-US" sz="40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3326" name="Text Box 18"/>
          <p:cNvSpPr/>
          <p:nvPr/>
        </p:nvSpPr>
        <p:spPr>
          <a:xfrm>
            <a:off x="2438400" y="4267200"/>
            <a:ext cx="19812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4000" b="1">
                <a:latin typeface="黑体" pitchFamily="49" charset="-122"/>
                <a:ea typeface="黑体" pitchFamily="49" charset="-122"/>
              </a:rPr>
              <a:t> 1</a:t>
            </a: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个十</a:t>
            </a:r>
            <a:endParaRPr lang="zh-CN" altLang="en-US" sz="40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3327" name="AutoShape 15"/>
          <p:cNvSpPr/>
          <p:nvPr/>
        </p:nvSpPr>
        <p:spPr>
          <a:xfrm>
            <a:off x="2071688" y="2143125"/>
            <a:ext cx="2143125" cy="438150"/>
          </a:xfrm>
          <a:prstGeom prst="ribbon">
            <a:avLst>
              <a:gd name="adj1" fmla="val 9560"/>
              <a:gd name="adj2" fmla="val 49917"/>
            </a:avLst>
          </a:prstGeom>
          <a:solidFill>
            <a:srgbClr val="FFC000"/>
          </a:solidFill>
          <a:ln>
            <a:solidFill>
              <a:schemeClr val="tx1"/>
            </a:solidFill>
            <a:round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28" name="AutoShape 7"/>
          <p:cNvSpPr/>
          <p:nvPr/>
        </p:nvSpPr>
        <p:spPr>
          <a:xfrm>
            <a:off x="7715250" y="785812"/>
            <a:ext cx="171450" cy="3041650"/>
          </a:xfrm>
          <a:prstGeom prst="can">
            <a:avLst>
              <a:gd name="adj" fmla="val 1644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3329" name="TextBox 1332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  <p:sp>
        <p:nvSpPr>
          <p:cNvPr id="13330" name="TextBox 1332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0">
        <p:checker/>
      </p:transition>
    </mc:Choice>
    <mc:Fallback>
      <p:transition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12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6" dur="1200" tmFilter="0, 0; .2, .5; .8, .5; 1, 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7" dur="600" autoRev="1" fill="hold"/>
                                        <p:tgtEl>
                                          <p:spTgt spid="133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9" presetID="26" presetClass="emph" presetSubtype="0" dur="1200" fill="hold" nodeType="afterEffect">
                                  <p:stCondLst>
                                    <p:cond delay="120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10" dur="1200" tmFilter="0, 0; .2, .5; .8, .5; 1, 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11" dur="600" autoRev="1" fill="hold"/>
                                        <p:tgtEl>
                                          <p:spTgt spid="133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600"/>
                            </p:stCondLst>
                            <p:childTnLst>
                              <p:par>
                                <p:cTn id="13" presetID="26" presetClass="emph" presetSubtype="0" dur="1200" fill="hold" nodeType="afterEffect">
                                  <p:stCondLst>
                                    <p:cond delay="240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14" dur="1200" tmFilter="0, 0; .2, .5; .8, .5; 1, 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15" dur="600" autoRev="1" fill="hold"/>
                                        <p:tgtEl>
                                          <p:spTgt spid="133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7200"/>
                            </p:stCondLst>
                            <p:childTnLst>
                              <p:par>
                                <p:cTn id="17" presetID="26" presetClass="emph" presetSubtype="0" dur="1200" fill="hold" nodeType="afterEffect">
                                  <p:stCondLst>
                                    <p:cond delay="360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18" dur="1200" tmFilter="0, 0; .2, .5; .8, .5; 1, 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19" dur="600" autoRev="1" fill="hold"/>
                                        <p:tgtEl>
                                          <p:spTgt spid="133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26" presetClass="emph" presetSubtype="0" dur="1200" fill="hold" nodeType="afterEffect">
                                  <p:stCondLst>
                                    <p:cond delay="480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22" dur="1200" tmFilter="0, 0; .2, .5; .8, .5; 1, 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23" dur="600" autoRev="1" fill="hold"/>
                                        <p:tgtEl>
                                          <p:spTgt spid="133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26" presetClass="emph" presetSubtype="0" dur="120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26" dur="1200" tmFilter="0, 0; .2, .5; .8, .5; 1, 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27" dur="600" autoRev="1" fill="hold"/>
                                        <p:tgtEl>
                                          <p:spTgt spid="133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200"/>
                            </p:stCondLst>
                            <p:childTnLst>
                              <p:par>
                                <p:cTn id="29" presetID="26" presetClass="emph" presetSubtype="0" dur="1200" fill="hold" nodeType="afterEffect">
                                  <p:stCondLst>
                                    <p:cond delay="720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30" dur="1200" tmFilter="0, 0; .2, .5; .8, .5; 1, 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31" dur="600" autoRev="1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3600"/>
                            </p:stCondLst>
                            <p:childTnLst>
                              <p:par>
                                <p:cTn id="33" presetID="26" presetClass="emph" presetSubtype="0" dur="1200" fill="hold" nodeType="afterEffect">
                                  <p:stCondLst>
                                    <p:cond delay="840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34" dur="1200" tmFilter="0, 0; .2, .5; .8, .5; 1, 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35" dur="600" autoRev="1" fill="hold"/>
                                        <p:tgtEl>
                                          <p:spTgt spid="133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3200"/>
                            </p:stCondLst>
                            <p:childTnLst>
                              <p:par>
                                <p:cTn id="37" presetID="26" presetClass="emph" presetSubtype="0" dur="1200" fill="hold" nodeType="afterEffect">
                                  <p:stCondLst>
                                    <p:cond delay="960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38" dur="1200" tmFilter="0, 0; .2, .5; .8, .5; 1, 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39" dur="600" autoRev="1" fill="hold"/>
                                        <p:tgtEl>
                                          <p:spTgt spid="133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4000"/>
                            </p:stCondLst>
                            <p:childTnLst>
                              <p:par>
                                <p:cTn id="41" presetID="26" presetClass="emph" presetSubtype="0" dur="1200" fill="hold" nodeType="afterEffect">
                                  <p:stCondLst>
                                    <p:cond delay="10800"/>
                                  </p:stCondLst>
                                  <p:childTnLst>
                                    <p:animEffect transition="out" filter="fade">
                                      <p:cBhvr additive="base">
                                        <p:cTn id="42" dur="1200" tmFilter="0, 0; .2, .5; .8, .5; 1, 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43" dur="600" autoRev="1" fill="hold"/>
                                        <p:tgtEl>
                                          <p:spTgt spid="133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50" presetClass="entr" presetSubtype="0" dur="100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50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2" presetID="11" presetClass="exit" presetSubtype="0" dur="1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discrete" valueType="str">
                                      <p:cBhvr additive="base">
                                        <p:cTn id="53" dur="1000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9" dur="5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2.71676E-06 L 0.04062 -0.00139" ptsTypes="">
                                      <p:cBhvr additive="base">
                                        <p:cTn id="63" dur="2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4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4 -2.42775E-06 L -0.03437 -0.00277" ptsTypes="">
                                      <p:cBhvr additive="base">
                                        <p:cTn id="65" dur="2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6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4 -2.42775E-06 L 0.1073 0.03283" ptsTypes="">
                                      <p:cBhvr additive="base">
                                        <p:cTn id="67" dur="2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8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1.6763E-06 L -0.10347 0.03191" ptsTypes="">
                                      <p:cBhvr additive="base">
                                        <p:cTn id="69" dur="2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0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37 -0.01249 L -0.14271 0.0319" ptsTypes="">
                                      <p:cBhvr additive="base">
                                        <p:cTn id="71" dur="2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2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29 -0.01249 L 0.14896 0.0319" ptsTypes="">
                                      <p:cBhvr additive="base">
                                        <p:cTn id="73" dur="2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4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06 0.01156 L 0.23333 0.06705" ptsTypes="">
                                      <p:cBhvr additive="base">
                                        <p:cTn id="75" dur="20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6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2.89017E-07 L 0.26666 0.06474" ptsTypes="">
                                      <p:cBhvr additive="base">
                                        <p:cTn id="77" dur="2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8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29 -0.01156 L -0.21771 0.06613" ptsTypes="">
                                      <p:cBhvr additive="base">
                                        <p:cTn id="79" dur="2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1" presetID="3" presetClass="entr" presetSubtype="10" dur="500" fill="hold" grpId="6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83" dur="5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88" dur="5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 additive="base">
                                        <p:cTn id="90" dur="5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1" uiExpand="1"/>
      <p:bldP spid="13324" grpId="2"/>
      <p:bldP spid="13325" grpId="4"/>
      <p:bldP spid="13326" grpId="5"/>
      <p:bldP spid="13327" grpId="6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AutoShape 3"/>
          <p:cNvSpPr/>
          <p:nvPr/>
        </p:nvSpPr>
        <p:spPr>
          <a:xfrm>
            <a:off x="3049588" y="92075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4339" name="AutoShape 4"/>
          <p:cNvSpPr/>
          <p:nvPr/>
        </p:nvSpPr>
        <p:spPr>
          <a:xfrm>
            <a:off x="3570288" y="91440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4340" name="AutoShape 5"/>
          <p:cNvSpPr/>
          <p:nvPr/>
        </p:nvSpPr>
        <p:spPr>
          <a:xfrm>
            <a:off x="4103688" y="92075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4341" name="AutoShape 6"/>
          <p:cNvSpPr/>
          <p:nvPr/>
        </p:nvSpPr>
        <p:spPr>
          <a:xfrm>
            <a:off x="4637088" y="92075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4342" name="AutoShape 7"/>
          <p:cNvSpPr/>
          <p:nvPr/>
        </p:nvSpPr>
        <p:spPr>
          <a:xfrm>
            <a:off x="5246688" y="920750"/>
            <a:ext cx="171450" cy="3041650"/>
          </a:xfrm>
          <a:prstGeom prst="can">
            <a:avLst>
              <a:gd name="adj" fmla="val 1644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4343" name="AutoShape 10"/>
          <p:cNvSpPr/>
          <p:nvPr/>
        </p:nvSpPr>
        <p:spPr>
          <a:xfrm>
            <a:off x="2503488" y="92075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4344" name="AutoShape 11"/>
          <p:cNvSpPr/>
          <p:nvPr/>
        </p:nvSpPr>
        <p:spPr>
          <a:xfrm>
            <a:off x="1436688" y="92075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4345" name="AutoShape 12"/>
          <p:cNvSpPr/>
          <p:nvPr/>
        </p:nvSpPr>
        <p:spPr>
          <a:xfrm>
            <a:off x="1970088" y="91440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4346" name="AutoShape 13"/>
          <p:cNvSpPr/>
          <p:nvPr/>
        </p:nvSpPr>
        <p:spPr>
          <a:xfrm>
            <a:off x="903288" y="91440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4347" name="AutoShape 14"/>
          <p:cNvSpPr/>
          <p:nvPr/>
        </p:nvSpPr>
        <p:spPr>
          <a:xfrm>
            <a:off x="381000" y="920750"/>
            <a:ext cx="171450" cy="3030538"/>
          </a:xfrm>
          <a:prstGeom prst="can">
            <a:avLst>
              <a:gd name="adj" fmla="val 163830"/>
            </a:avLst>
          </a:prstGeom>
          <a:solidFill>
            <a:srgbClr val="FFC0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pic>
        <p:nvPicPr>
          <p:cNvPr id="14348" name="Group 12"/>
          <p:cNvPicPr/>
          <p:nvPr/>
        </p:nvPicPr>
        <p:blipFill>
          <a:blip r:embed="rId3"/>
          <a:stretch>
            <a:fillRect/>
          </a:stretch>
        </p:blipFill>
        <p:spPr>
          <a:xfrm>
            <a:off x="7132638" y="774700"/>
            <a:ext cx="1233904" cy="2847703"/>
          </a:xfrm>
          <a:prstGeom prst="rect">
            <a:avLst/>
          </a:prstGeom>
          <a:noFill/>
          <a:ln>
            <a:miter lim="800000"/>
          </a:ln>
        </p:spPr>
      </p:pic>
      <p:cxnSp>
        <p:nvCxnSpPr>
          <p:cNvPr id="14349" name="Line 24"/>
          <p:cNvCxnSpPr/>
          <p:nvPr/>
        </p:nvCxnSpPr>
        <p:spPr>
          <a:xfrm>
            <a:off x="5786438" y="2286000"/>
            <a:ext cx="1295400" cy="0"/>
          </a:xfrm>
          <a:prstGeom prst="line">
            <a:avLst/>
          </a:prstGeom>
          <a:noFill/>
          <a:ln w="101600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14350" name="Text Box 16"/>
          <p:cNvSpPr/>
          <p:nvPr/>
        </p:nvSpPr>
        <p:spPr>
          <a:xfrm>
            <a:off x="1600200" y="4419600"/>
            <a:ext cx="2057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4000" b="1">
                <a:latin typeface="黑体" pitchFamily="49" charset="-122"/>
                <a:ea typeface="黑体" pitchFamily="49" charset="-122"/>
              </a:rPr>
              <a:t>10</a:t>
            </a: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个一</a:t>
            </a:r>
            <a:endParaRPr lang="zh-CN" altLang="en-US" sz="40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4351" name="Text Box 18"/>
          <p:cNvSpPr/>
          <p:nvPr/>
        </p:nvSpPr>
        <p:spPr>
          <a:xfrm>
            <a:off x="6172200" y="4419600"/>
            <a:ext cx="19812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4000" b="1">
                <a:latin typeface="黑体" pitchFamily="49" charset="-122"/>
                <a:ea typeface="黑体" pitchFamily="49" charset="-122"/>
              </a:rPr>
              <a:t> 1</a:t>
            </a: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个十</a:t>
            </a:r>
            <a:endParaRPr lang="zh-CN" altLang="en-US" sz="40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4352" name="Text Box 16"/>
          <p:cNvSpPr/>
          <p:nvPr/>
        </p:nvSpPr>
        <p:spPr>
          <a:xfrm>
            <a:off x="4191000" y="4495800"/>
            <a:ext cx="2057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就是</a:t>
            </a:r>
            <a:endParaRPr lang="zh-CN" altLang="en-US" sz="40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4353" name="TextBox 1435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  <p:sp>
        <p:nvSpPr>
          <p:cNvPr id="14354" name="TextBox 1435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8" presetClass="entr" presetSubtype="0" dur="136" ac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 additive="base">
                                        <p:cTn id="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50" grpId="0"/>
      <p:bldP spid="14352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AutoShape 7"/>
          <p:cNvSpPr/>
          <p:nvPr/>
        </p:nvSpPr>
        <p:spPr>
          <a:xfrm>
            <a:off x="5072062" y="1071562"/>
            <a:ext cx="142875" cy="2571750"/>
          </a:xfrm>
          <a:prstGeom prst="can">
            <a:avLst>
              <a:gd name="adj" fmla="val 164417"/>
            </a:avLst>
          </a:prstGeom>
          <a:solidFill>
            <a:srgbClr val="FFCA2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zh-CN"/>
          </a:p>
        </p:txBody>
      </p:sp>
      <p:sp>
        <p:nvSpPr>
          <p:cNvPr id="15363" name="Text Box 18"/>
          <p:cNvSpPr/>
          <p:nvPr/>
        </p:nvSpPr>
        <p:spPr>
          <a:xfrm>
            <a:off x="2643188" y="4286250"/>
            <a:ext cx="4857750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（ </a:t>
            </a:r>
            <a:r>
              <a:rPr lang="en-US" altLang="zh-CN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)</a:t>
            </a:r>
            <a:r>
              <a:rPr lang="zh-CN" altLang="en-US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个十和（ </a:t>
            </a:r>
            <a:r>
              <a:rPr lang="en-US" altLang="zh-CN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)</a:t>
            </a:r>
            <a:r>
              <a:rPr lang="zh-CN" altLang="en-US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个一</a:t>
            </a:r>
            <a:endParaRPr lang="zh-CN" altLang="en-US" sz="4000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5364" name="Text Box 18"/>
          <p:cNvSpPr/>
          <p:nvPr/>
        </p:nvSpPr>
        <p:spPr>
          <a:xfrm>
            <a:off x="857250" y="4214812"/>
            <a:ext cx="54864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11</a:t>
            </a:r>
            <a:r>
              <a:rPr lang="zh-CN" altLang="en-US" sz="4000" b="1">
                <a:solidFill>
                  <a:srgbClr val="0000FF"/>
                </a:solidFill>
                <a:latin typeface="黑体" pitchFamily="49" charset="-122"/>
                <a:ea typeface="黑体" pitchFamily="49" charset="-122"/>
              </a:rPr>
              <a:t>里面有</a:t>
            </a:r>
            <a:endParaRPr lang="zh-CN" altLang="en-US" sz="4000" b="1">
              <a:solidFill>
                <a:srgbClr val="0000FF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15365" name="Group 12"/>
          <p:cNvPicPr/>
          <p:nvPr/>
        </p:nvPicPr>
        <p:blipFill>
          <a:blip r:embed="rId3"/>
          <a:stretch>
            <a:fillRect/>
          </a:stretch>
        </p:blipFill>
        <p:spPr>
          <a:xfrm>
            <a:off x="2487612" y="1060450"/>
            <a:ext cx="1334264" cy="2313501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5366" name="矩形 21"/>
          <p:cNvSpPr/>
          <p:nvPr/>
        </p:nvSpPr>
        <p:spPr>
          <a:xfrm>
            <a:off x="3143250" y="4286250"/>
            <a:ext cx="500062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1</a:t>
            </a:r>
            <a:endParaRPr lang="zh-CN" altLang="en-US" sz="40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5367" name="矩形 33"/>
          <p:cNvSpPr/>
          <p:nvPr/>
        </p:nvSpPr>
        <p:spPr>
          <a:xfrm>
            <a:off x="5715000" y="4286250"/>
            <a:ext cx="442912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40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1</a:t>
            </a:r>
            <a:endParaRPr lang="zh-CN" altLang="en-US" sz="40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5368" name="矩形 18"/>
          <p:cNvSpPr/>
          <p:nvPr/>
        </p:nvSpPr>
        <p:spPr>
          <a:xfrm>
            <a:off x="7358062" y="4286250"/>
            <a:ext cx="698500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4000" b="1">
                <a:solidFill>
                  <a:srgbClr val="002060"/>
                </a:solidFill>
                <a:latin typeface="黑体" pitchFamily="49" charset="-122"/>
                <a:ea typeface="黑体" pitchFamily="49" charset="-122"/>
              </a:rPr>
              <a:t>？</a:t>
            </a:r>
            <a:endParaRPr lang="zh-CN" altLang="en-US" sz="4000" b="1">
              <a:solidFill>
                <a:srgbClr val="002060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5369" name="TextBox 1536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  <p:sp>
        <p:nvSpPr>
          <p:cNvPr id="15370" name="TextBox 1536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/>
      <p:bldP spid="15366" grpId="1"/>
      <p:bldP spid="15367" grpId="2"/>
      <p:bldP spid="15368" grpId="4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https://d.book118.com/178020031143006022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 主题">
      <a:majorFont>
        <a:latin typeface="Calibri"/>
        <a:ea typeface="宋体" charset="-122"/>
        <a:cs typeface="Arial"/>
      </a:majorFont>
      <a:minorFont>
        <a:latin typeface="Calibri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charset="0"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pitchFamily="2" charset="-122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宋体</vt:lpstr>
      <vt:lpstr>Constantia</vt:lpstr>
      <vt:lpstr>楷体_GB2312</vt:lpstr>
      <vt:lpstr>Wingdings 2</vt:lpstr>
      <vt:lpstr>黑体</vt:lpstr>
      <vt:lpstr>Office Theme</vt:lpstr>
      <vt:lpstr/>
      <vt:lpstr>PowerPoint Presentation</vt:lpstr>
      <vt:lpstr>                如何摆？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2024-08-29T07:58:26.578</cp:lastPrinted>
  <dcterms:created xsi:type="dcterms:W3CDTF">2024-08-28T23:58:26Z</dcterms:created>
  <dcterms:modified xsi:type="dcterms:W3CDTF">2024-08-28T23:58:28Z</dcterms:modified>
</cp:coreProperties>
</file>