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FD3C2-FB21-4014-B4E5-85216246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EC127-8293-46CD-A932-BDFA995D1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3B975-3DBE-493C-9CFF-F22F6CA6E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9CFAD-F58F-4E19-80A9-3DD48C73C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313A62-FDC4-41C4-96EF-088D650F5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AA24D1-117F-408A-B1DE-E0EBC40F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E891B-1CA8-4261-B3F0-59CB0B29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CB279-7474-4E43-A3AE-273A56077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5AEF6-0D72-4D5D-A87F-14191C01F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D61E3-B864-44A7-B5F1-8EDA093CA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98CB8-C670-4B92-96A6-329E7128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22043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社会工作—医务社会工作课件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医务社会工作概述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医务社会工作实务技能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患者在医院中的需求及应对策略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医护人员压力管理与心理调适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医疗纠纷调解与风险防范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医务社会工作概述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医务社会工作是指在医疗卫生领域，社会工作者运用社会工作专业知识和方法，为有需要的患者、家庭、医护人员和医疗机构等提供专业化服务，促进医疗卫生服务的人性化和专业化。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医务社会工作起源于欧美国家，经历了从志愿服务到专业化服务的转变。在我国，医务社会工作起步较晚，但近年来得到了快速发展，逐渐成为医疗卫生领域不可或缺的一部分。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医务社会工作者在医疗卫生服务中扮演着协调者、支持者、教育者和倡导者等多重角色。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医务社会工作者的职责包括评估患者和家庭的需求，提供心理支持、信息咨询和资源链接等服务，协助患者和家庭应对疾病带来的挑战，促进医患沟通和医疗服务的顺利进行。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医务社会工作的角色与职责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与心理健康社会工作的关系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医务社会工作和心理健康社会工作都关注个体的心理健康问题，但前者更侧重于在医疗卫生领域提供服务，后者则更侧重于在社区、学校等场所提供服务。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与儿童社会工作的关系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医务社会工作和儿童社会工作都关注儿童的成长和发展问题，但前者更侧重于为患病儿童及其家庭提供服务，后者则更侧重于为所有儿童及其家庭提供全面的社会服务。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与老年社会工作的关系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医务社会工作和老年社会工作都关注老年人的生活和健康问题，但前者更侧重于为老年患者及其家庭提供服务，后者则更侧重于为所有老年人提供全面的社会服务。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与其他领域社会工作的关系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医务社会工作实务技能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掌握有效的沟通技巧，包括积极倾听、表达清晰、使用开放式问题等，以便与患者、家属和其他医务人员建立良好的沟通关系。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具备敏锐的倾听能力，能够关注患者和家属的情感和需求，理解他们的观点和感受，并提供相应的支持和帮助。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沟通技巧与倾听能力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0" b="101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提供情感支持，帮助患者和家属应对疾病带来的焦虑、恐惧和不安等情绪问题，增强他们的心理韧性和应对能力。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掌握基本的心理辅导技巧，如认知行为疗法、放松训练等，以协助患者和家属缓解心理压力，改善心理健康状况。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情绪支持与心理辅导技巧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心理辅导技巧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资源链接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了解并掌握相关医疗、社会和心理等方面的资源，能够为患者和家属提供合适的信息和资源链接，帮助他们获得更全面和有效的支持。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具备资源整合的能力，能够协调不同部门和机构之间的合作，为患者和家属提供综合性的服务，促进患者的全面康复。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资源链接与整合能力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患者在医院中的需求及应对策略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31" r="58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患者因疾病或伤痛需要得到及时、有效的医疗救治和护理，以缓解病痛，恢复健康。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患者在疾病过程中可能产生焦虑、恐惧、孤独等心理问题，需要得到医护人员的关心和心理支持。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患者可能需要家庭、亲友、社区等社会网络的支持和帮助，以应对疾病带来的生活压力。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社会支持需求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患者希望了解自身病情、治疗方案、用药等方面的信息，以便更好地参与治疗过程。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信息需求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患者在医院中的多元需求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708" r="5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提供亲切、有趣的环境和服务，如设置儿童游乐区、提供儿童适宜的饮食等，以缓解儿童的紧张情绪。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儿童患者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老年患者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残障患者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重症患者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关注老年患者的特殊需求，如提供老花镜、助听器、轮椅等辅助设备，以及安排专门的陪护人员。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提供无障碍设施和服务，如设置残障人士专用通道、卫生间等，以及提供手语翻译等服务。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为重症患者提供全方位的医疗和护理服务，包括24小时监测、专业护理、心理支持等。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针对不同患者群体的个性化服务策略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https://d.book118.com/178022043141006036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2024-09-16T12:10:28.121</cp:lastPrinted>
  <dcterms:created xsi:type="dcterms:W3CDTF">2024-09-16T04:10:28Z</dcterms:created>
  <dcterms:modified xsi:type="dcterms:W3CDTF">2024-09-16T04:10:29Z</dcterms:modified>
</cp:coreProperties>
</file>