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E51FC-5081-4B89-B098-6C1EC4C60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447E5-A2A4-4309-945B-97F940B34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D2052-949F-43AD-B611-9FA34D88A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1FB0C6-C17D-4589-A64A-C5F9BFE01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5781CB-9717-4245-AF2F-6F59E4AE7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D695C-EC5C-45DD-BB4C-60C6D6843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9AB130-2E30-4D66-97B2-FDD85FF96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C5CF7A-9A92-46F4-B301-EE62C68DA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2145E-C7B5-488E-951C-DA235398A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D5803-E96B-4B58-97B7-08C6DF64B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D30B4-093A-405B-ABAA-9B620AFA4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2204712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口腔健康教育宣教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口腔健康教育的内容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口腔健康教育的途径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口腔健康教育的效果评估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口腔健康教育的挑战与对策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008" r="400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良好的口腔卫生习惯可以降低患这些疾病的风险，保持身体健康。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口腔健康与心血管疾病、糖尿病等全身系统疾病有密切关联，口腔感染和炎症可能增加患这些疾病的风险。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83" r="1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口腔疾病可能导致疼痛、咀嚼和吞咽困难，影响生活质量。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口腔疾病还可能影响心理健康，如导致自卑、焦虑和社交障碍等。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口腔健康的经济成本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口腔疾病的治疗费用较高，给个人和家庭带来经济负担。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口腔健康问题还可能导致工作效率下降，给社会带来经济损失。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口腔健康教育的内容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口腔健康与心脏病、糖尿病等全身疾病有着密切的联系。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口腔疾病的预防与控制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了解常见的口腔疾病及其预防方法，如龋齿、牙周病等。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牙齿的构造和功能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牙齿分为切牙、尖牙和磨牙，分别承担切割、撕裂和磨碎食物的功能。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根据个人口腔大小选择合适的牙刷，刷毛应柔软、有弹性。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选择合适的牙刷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刷牙姿势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采用正确的刷牙姿势，确保每个牙齿表面都能被刷到。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每次刷牙时间不少于2分钟，确保牙齿的每个表面都得到充分清洁。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选择质地柔软、不易断裂的牙线。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选择合适的牙线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将牙线缠绕在双手食指或中指上，轻轻滑入牙缝间，上下刮擦牙面。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使用牙线的姿势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667" r="8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每次使用后应更换新的牙线，避免重复使用。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牙线的更换频率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牙线的使用方法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漱口水的使用方法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选择合适的漱口水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选择无酒精、无刺激性成分的漱口水。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漱口水的使用频率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每天早晚刷牙后使用漱口水，每次使用10毫升左右。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漱口水的功效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漱口水可以帮助去除口腔内的食物残渣和细菌，减少口腔疾病的发生。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000" r="24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定期口腔检查可以及早发现口腔问题，如龋齿、牙周病等。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定期口腔检查可以了解口腔健康状况，制定个性化的口腔保健计划。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定期口腔检查可以及早发现全身疾病，如糖尿病、心脏病等。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口腔健康教育的途径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708" r="237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学校可以定期开展口腔健康课程，向学生传授口腔保健知识，让他们了解口腔健康的重要性。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定期开展口腔健康课程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学校可以邀请口腔专家或医生来为学生进行口腔健康讲座，解答学生的疑问，并提供实用的口腔保健技巧。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组织口腔健康讲座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学校可以为学生建立口腔健康档案，记录学生的口腔状况，以便及时发现和预防口腔问题。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建立口腔健康档案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学校口腔健康教育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https://d.book118.com/178022047124006036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2024-09-16T08:03:27.531</cp:lastPrinted>
  <dcterms:created xsi:type="dcterms:W3CDTF">2024-09-16T00:03:27Z</dcterms:created>
  <dcterms:modified xsi:type="dcterms:W3CDTF">2024-09-16T00:03:29Z</dcterms:modified>
</cp:coreProperties>
</file>