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BA1D2-5207-420E-8772-DFAEC94E6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94D4F-A41B-43A5-81BD-D0DA50721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E0CFC-C001-4014-B045-77222759D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0C6E5-E898-464F-B503-412FBF4FC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0296BF-C804-4179-8819-8138F2F69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0F61A6-A73B-4532-979D-DBDC7137E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C68D86-6035-4563-8B25-E8B001AEB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8BA7B-9BB2-4852-871E-65FD8ED87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2E353-891E-4B3B-A170-FA33B1B74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F2EFB-8533-44CC-9370-C0CAC076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0E5BF-C2F5-4769-9C41-CAD1D705B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25021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高压氧在放射性皮炎治疗中的应用前景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高压氧治疗放射性皮炎的机制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高压氧在放射性皮炎治疗中的应用现状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高压氧治疗放射性皮炎的前景展望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放射性皮炎概述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放射性皮炎的定义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放射性皮炎是由于放射线照射引起的皮肤黏膜炎症性损害。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放射性皮炎的症状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包括红斑、水肿、溃疡、坏死等，严重影响患者的生活质量。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放射性皮炎的治疗现状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目前尚无特效治疗方法，主要以对症治疗为主。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高压氧在医学领域的应用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已广泛应用于多种疾病的治疗，如缺血缺氧性疾病、感染性疾病、创伤愈合等。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高压氧是指在超过常压的环境下呼吸纯氧或高浓度氧，以治疗疾病的一种方法。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高压氧的作用机制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通过提高血氧含量、改善组织缺氧、促进伤口愈合等作用，达到治疗疾病的目的。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探讨高压氧在放射性皮炎治疗中的应用效果及作用机制，为放射性皮炎的治疗提供新的思路和方法。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皮炎是放射治疗过程中常见的并发症之一，严重影响患者的生活质量和治疗效果。高压氧作为一种新兴的治疗方法，具有广阔的应用前景和重要的研究价值。通过本研究，有望为放射性皮炎的治疗提供新的有效手段，提高患者的生活质量和治疗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高压氧治疗放射性皮炎的机制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高压氧可增加细胞内的氧含量，促进细胞有氧代谢，加速受损组织的修复。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促进细胞有氧代谢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高压氧可抑制炎症反应，减轻放射性皮炎的炎症程度，缓解疼痛和红肿等症状。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抗炎作用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高压氧可刺激受损组织周围的新生血管生成，改善局部血液循环，为受损组织提供更多的营养和氧气。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刺激新生血管生成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高压氧的生物学效应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放射性皮炎常导致局部组织缺氧，高压氧可有效缓解组织缺氧，加速受损组织的愈合。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缓解组织缺氧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减轻纤维化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抑制细菌生长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放射性皮炎愈合过程中常伴有纤维化，高压氧可减轻纤维化程度，改善愈合质量。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高压氧还可抑制细菌生长，降低放射性皮炎感染的风险。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高压氧对放射性皮炎的作用机制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放射性皮炎、难愈合性创面、软组织感染等。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处理的气胸、严重肺大泡、活动性内出血等。同时，对于高压氧治疗敏感或存在严重心、肺、脑等器官功能障碍的患者，也需谨慎选择或避免使用高压氧治疗。在选择高压氧治疗前，医生会对患者进行全面的评估，确保治疗的安全性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高压氧在放射性皮炎治疗中的应用现状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https://d.book118.com/178025021010006043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2024-09-22T09:53:20.515</cp:lastPrinted>
  <dcterms:created xsi:type="dcterms:W3CDTF">2024-09-22T01:53:20Z</dcterms:created>
  <dcterms:modified xsi:type="dcterms:W3CDTF">2024-09-22T01:53:22Z</dcterms:modified>
</cp:coreProperties>
</file>