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164DC-8ECB-4D70-994B-9D45BBAD7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51F17-79B1-4128-9E9F-4DB5F2EB5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DB33A-D554-4C07-911B-AFAD42169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2220A-5D21-4835-A7FE-B3744E10E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FCF1A-4F46-4BFC-B721-6A97CD5ED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02B752-D154-46C5-98CA-7BAD88FFB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9AE6BB-4559-4954-A93F-5D4708D43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86AF2-FCB6-4C44-ACDE-4BD710EC1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BCD01-1269-444F-80C1-D8C41140E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79D99-0561-480B-BFDB-E1057BB0F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AB212-5B7E-48F5-BF72-AA6E3C18C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26046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pdgfra基因突变对口腔癌化疗敏感性的影响研究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PDGFRA基因与口腔癌概述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PDGFRA基因突变对口腔癌化疗敏感性的影响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研究方法与实验设计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结果与讨论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口腔癌是一种常见的恶性肿瘤，化疗是治疗口腔癌的重要手段之一。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PDGFRA基因是酪氨酸激酶受体家族的成员，在肿瘤细胞增殖、迁移和血管生成等方面发挥重要作用。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一些研究表明，PDGFRA基因突变可以影响肿瘤细胞的化疗敏感性，但具体机制尚不清楚。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探讨PDGFRA基因突变对口腔癌化疗敏感性的影响，为口腔癌的个体化治疗提供理论依据。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通过研究PDGFRA基因突变与口腔癌化疗敏感性的关系，有助于深入了解口腔癌的发病机制，为口腔癌的精准治疗提供新的思路和方法，提高患者的生存率和生存质量。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PDGFRA基因与口腔癌概述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PDGFRA基因简介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PDGFRA基因是血小板衍生生长因子受体α的基因，属于酪氨酸激酶受体家族。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该基因编码的蛋白在多种组织中表达，包括上皮、内皮和间质细胞，参与细胞增殖、分化、迁移和血管生成等过程。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PDGFRA基因突变可能导致蛋白表达异常或功能失调，从而影响细胞生长和肿瘤发生。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口腔癌是发生在口腔黏膜的恶性肿瘤，主要包括舌癌、牙龈癌、口底癌等。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口腔癌的发生与多种因素有关，如长期吸烟、饮酒、口腔卫生不良、HPV感染等。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口腔癌的治疗方法包括手术切除、放疗和化疗等，但治疗效果因个体差异而异。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口腔癌的概述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PDGFRA基因突变可能导致肿瘤细胞对化疗药物的敏感性降低，影响治疗效果。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研究PDGFRA基因突变对口腔癌化疗敏感性的影响，有助于为个体化治疗提供依据，提高治疗效果。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PDGFRA基因在口腔癌中存在突变和异常表达，可能与肿瘤的发生和发展有关。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PDGFRA基因与口腔癌的关系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PDGFRA基因突变对口腔癌化疗敏感性的影响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PDGFRA基因突变对口腔癌化疗敏感性的影响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研究方法与实验设计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https://d.book118.com/178026046115006036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2024-09-16T04:40:09.006</cp:lastPrinted>
  <dcterms:created xsi:type="dcterms:W3CDTF">2024-09-15T20:40:09Z</dcterms:created>
  <dcterms:modified xsi:type="dcterms:W3CDTF">2024-09-15T20:40:11Z</dcterms:modified>
</cp:coreProperties>
</file>