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900720-9A91-4578-926D-20B6EC5A76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4F6EBC-0566-4B3B-9114-D800D3C361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B579C4-9383-4888-A18A-236BAC4689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2FE754-89E6-47C7-B976-B2C445F73F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46A3E2B-517D-442D-92AF-B69C1A9807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06743EB-450E-48C0-90E3-B8C9214384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34665F1-228D-4EFE-81AD-DE1FD50EE3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E14A68-191D-4DDD-A32E-1F3E9F9DD3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A95D5B-C86F-4D0F-A5A6-762C5BED1B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800272-564A-4318-A029-4381757001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E3FDEE-D9E4-4AE0-818A-FF3D9DA892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8026132047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宁夏医保卡推广方案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推广背景与目标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推广策略制定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推广活动设计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宣传材料制作与发布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线上推广实施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线下推广实施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总结回顾与未来规划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推广背景与目标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当前宁夏地区医保卡的持有率和使用率相对较低，许多民众对医保卡的认知度和信任度有待提高。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333" r="173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医保卡普及程度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民众对医保政策的了解不足，不清楚医保卡的具体作用和使用方法，导致医保卡的推广受到阻碍。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医保政策宣传不足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5875" r="15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458" r="1645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医保卡是医疗保障制度的重要组成部分，可以提高医疗服务的便捷性和效率，减轻民众的医疗负担，促进健康宁夏建设。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医保卡的意义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宁夏医保卡现状及意义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通过推广活动，使更多的民众了解并持有医保卡，提高医保卡的使用率。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提高医保卡的持有率和使用率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通过宣传和教育，让民众了解医保卡的作用和使用方法，提高民众对医保卡的认知度和信任度。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增强民众对医保卡的认知度和信任度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通过收集民众的意见和建议，推动医保政策的落实和完善，提高医疗保障水平。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推动医保政策的落实和完善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推广目标与预期成果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年龄分布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以中青年人群为主，他们是家庭的主要经济支柱，对医疗保障的需求较高。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职业分布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以企业职工、农民、自由职业者等为主要目标受众，他们可能面临不同的医疗保障问题。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地域分布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以宁夏地区的城市居民和农村居民为主要目标受众，他们需要了解并享受当地的医保政策。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目标受众群体分析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推广策略制定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https://d.book118.com/178026132047006044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38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2024-09-24T09:09:50.755</cp:lastPrinted>
  <dcterms:created xsi:type="dcterms:W3CDTF">2024-09-24T01:09:50Z</dcterms:created>
  <dcterms:modified xsi:type="dcterms:W3CDTF">2024-09-24T01:09:52Z</dcterms:modified>
</cp:coreProperties>
</file>