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ED9DF-4577-4DF4-87EB-ADF4E34A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C75C2-4CEE-47DF-9A92-8A43133D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BDEEA-09F6-49FF-8180-83906305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106BD-F4B0-41F3-9B80-33A1F0C08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01851-06A0-47B7-BA79-6736019C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AE23F-07FB-4732-92F8-8B6BC42C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F8EC9-31F5-4876-A233-8FF3B3729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A4112-1D1F-46FB-9E86-C91D66E5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7AA8C-1445-4A59-9705-CC85CF371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8989D-01CF-4D7C-B148-1A416077D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C3A1-6170-4287-8232-0585A6C4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7052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天津自来水水质分析报告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水质检测方法和标准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天津自来水水质分析结果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改善水质建议和措施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本报告旨在全面分析天津自来水的质量，评估其是否符合国家水质标准，并针对存在的问题提出改善建议。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随着城市化进程的加速，水资源日益紧张，水质问题逐渐成为公众关注的焦点。天津作为我国北方的重要城市，其自来水水质对当地居民的健康和生活质量具有重要影响。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水质不良可能导致腹泻、皮肤疾病等直接的健康问题。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长期饮用不良水质可能增加患上肾结石、肝癌等严重疾病的风险。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在紧急情况下，如地震、洪水等自然灾害后，水质的保障更是关系到灾区居民的生命安全。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水质对健康的重要性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水质检测方法和标准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对检测数据进行分析，评估水质状况。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采集水样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在自来水厂的入口、出口以及供水管道的不同位置采集水样。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将采集的水样送至实验室，进行各项指标的检测。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遵循国家颁布的《生活饮用水卫生标准》进行水质检测。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根据天津市的地方标准，对特定指标进行更加严格的检测。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参考国际权威组织如世界卫生组织（WHO）的水质标准，进行对比分析。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结合自来水行业的实际情况，制定符合行业特点的检测标准。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天津自来水水质分析结果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总体水质良好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根据本次检测结果，天津自来水水质整体良好，符合国家饮用水卫生标准。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微生物指标稳定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在所有检测指标中，微生物指标最为稳定，未发现异常细菌和病毒。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化学物质含量在正常范围内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经过检测，自来水中常见的化学物质含量均在正常范围内，不会对健康造成影响。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总体水质情况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区域间水质差异不大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通过对天津市不同区域的水质进行比较，发现各区域水质差异不大，整体水平较为一致。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部分区域水质略优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在个别区域，由于水处理工艺的差异或水源地的不同，其水质略优于其他区域。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均符合国家标准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无论哪个区域，其水质均符合国家饮用水卫生标准，保证了居民的饮用水安全。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不同区域水质比较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为了更好地掌握水质变化情况，天津市相关部门定期对自来水进行检测和评估。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预警与应对措施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针对可能影响水质的因素，建立了预警机制和应对措施，确保及时发现并处理水质问题。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水质保持稳定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根据近年来天津自来水水质的变化趋势，整体水质保持稳定，没有明显恶化或改善。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水质变化趋势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https://d.book118.com/178027052024006040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2024-09-18T09:17:54.914</cp:lastPrinted>
  <dcterms:created xsi:type="dcterms:W3CDTF">2024-09-18T01:17:54Z</dcterms:created>
  <dcterms:modified xsi:type="dcterms:W3CDTF">2024-09-18T01:17:56Z</dcterms:modified>
</cp:coreProperties>
</file>