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27A96-6604-4125-B821-F1667A585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6B5D9-74A9-4ECB-821C-E4835C3F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9E637-47AB-4252-AE59-7C6573E1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07B25-A9A8-4772-9A10-099594A26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0B16C-49E4-441A-B24B-5924B202B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16F989-EAC8-4D95-9849-E934445E0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CCB69-8167-4FF0-B4AD-45B63E7AC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9F9B4-8293-4082-8E98-FA41B095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94F7A-56D5-455F-93FD-656B2F2D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FB0DF-D5E0-4204-92F5-517007771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4FC7-74BD-41B5-8D8B-4265D678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0112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试剂选型与采购策略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实验室建设与管理方案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试剂使用与存储管理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质量控制与监督体系建立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人员培训与考核评价机制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项目风险识别及应对措施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随着生物医药、新材料等行业的快速发展，试剂市场需求不断增长，市场规模逐年扩大。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客户对试剂产品的品质、稳定性、安全性等方面要求不断提高，需要企业提供更加优质的产品和服务。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试剂市场竞争激烈，国内外众多企业涉足该领域，需要加强技术创新和品牌建设以提高竞争力。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516" r="285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加强品牌宣传和推广，提高品牌知名度和美誉度，增强客户黏性。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本项目旨在开发满足中高端市场需求的试剂产品，提高市场占有率。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通过研发新型试剂产品，提升产品品质和技术含量，满足客户多样化需求。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生产准备阶段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完成生产工艺的制定、设备的采购和调试等工作，预计耗时3个月。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开展品牌宣传、产品推广和销售工作，预计耗时12个月。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进行新型试剂产品的研发和试验，预计耗时6个月。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试剂选型与采购策略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通用试剂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高纯试剂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生物试剂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特殊试剂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常用试剂类型及特点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适用于大多数常规实验，具有稳定性好、价格适中等特点。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纯度高，适用于对实验结果要求较高的研究，但价格相对较高。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用于生物学相关研究，具有生物活性，需特别注意保存和使用条件。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针对特定实验需求而设计，如荧光试剂、同位素标记试剂等。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明确实验需求，确定所需试剂的种类、规格和数量。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收集不同品牌和供应商的试剂信息，包括价格、质量、供货周期等。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询价与报价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向选定的供应商询价，并获取详细的产品信息和报价单。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综合考虑价格、质量、供货周期等因素，选择合适的供应商和产品。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验收与付款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按照合同约定的验收标准进行验收，合格后付款并入库。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试剂采购流程与规范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企业信誉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了解供应商的企业规模、资质认证、客户评价等方面的信息，评估其信誉状况。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评估供应商在售前咨询、售后服务和技术支持等方面的表现。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供货能力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考察供应商的供货周期、库存管理和物流配送等方面的能力。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评估供应商提供的产品质量是否稳定可靠，是否符合相关标准和规范。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比较不同供应商的价格水平，选择性价比较高的产品。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实验室建设与管理方案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实验室布局规划与设计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根据实验需求，合理规划实验室空间，设立试剂准备区、样本处理区、扩增区、产物分析区等，确保各区域功能明确，互不干扰。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结合实验室空间及工作流程，科学布局实验设备，确保设备间留有足够空间，便于操作和维护。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通风与照明设计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确保实验室具备良好的通风条件，减少有害气体积聚；同时，提供充足的照明，确保实验操作的准确性。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试剂准备设备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样本处理设备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扩增与检测设备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设备配置与选型建议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选用高精度天平、移液器等设备，确保试剂的准确配制。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选用实时荧光PCR仪等先进设备，确保实验的准确性和灵敏度。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配备全自动核酸提取仪、离心机等设备，提高样本处理效率。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配置高性能计算机及专业分析软件，实现实验数据的快速、准确分析。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实行实验室人员准入制度，确保实验人员具备相关资质和技能；定期进行安全培训，提高实验人员的安全意识。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建立设备档案，定期对实验设备进行维护保养和校准；确保设备处于良好状态，降低故障风险。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实行试剂分类管理制度，对易燃、易爆、有毒有害试剂进行特殊管理；建立试剂使用登记制度，确保试剂的安全使用。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试剂管理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严格按照环保要求处理实验废弃物，避免对环境造成污染。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试剂使用与存储管理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https://d.book118.com/178030112132006041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2024-09-20T18:14:34.466</cp:lastPrinted>
  <dcterms:created xsi:type="dcterms:W3CDTF">2024-09-20T10:14:34Z</dcterms:created>
  <dcterms:modified xsi:type="dcterms:W3CDTF">2024-09-20T10:14:36Z</dcterms:modified>
</cp:coreProperties>
</file>