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C654B-7F41-47EC-B68B-64D7F90CF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D9535-3B77-4D86-BBBA-DCB7EF078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6336D-5D8D-42F5-AAF0-D7BABDC22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BEEDB-23F8-42AF-AC2A-6C98588A5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262768-D7DB-457C-B388-FD126965D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359073-B150-4BE9-AA36-DCCF2A563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FAC1CB-76A6-4404-BE0B-B189AF9FA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66ACA-76B7-4552-85BE-948FBF57A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D6CCE-A1D6-4F64-B824-27D78B3FA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5C62F-5B2E-47E3-A7AB-32148B611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F3879-5C32-4279-993C-D70A7D690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30143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互联网软件开发与应用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互联网软件开发概述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互联网软件开发技术基础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互联网应用软件开发实践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互联网应用软件的优化与改进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互联网应用软件的运营与推广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互联网软件开发与应用前景展望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互联网软件开发概述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互联网软件开发是指基于互联网技术，利用计算机编程语言和工具，开发各类应用软件的过程。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从最初的单机软件到网络软件，再到现在的云计算、大数据、人工智能等技术的融合应用，互联网软件开发经历了多个阶段的发展。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互联网软件开发是信息技术领域的重要创新手段，不断推动着计算机技术的飞速发展。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7" r="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54" r="154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通过自动化、智能化等手段，互联网软件开发可以大幅提高生产效率，降低人力成本。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随着互联网与传统产业的深度融合，互联网软件开发正在推动着传统产业的数字化、智能化升级。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互联网软件开发的重要性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当前，互联网软件开发行业已经形成了完整的产业链，包括需求分析、设计、开发、测试、维护等环节。同时，行业竞争激烈，不断有新的技术和应用涌现。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互联网软件开发行业将继续保持快速发展态势。一方面，随着5G、物联网等新技术的普及，将催生出更多的应用场景和需求；另一方面，人工智能、大数据等技术的融合应用将进一步推动软件开发的智能化、自动化发展。同时，随着全球数字化进程的加速推进，互联网软件开发行业将迎来更加广阔的市场空间和发展机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互联网软件开发技术基础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Java、Python、C、JavaScript等是互联网软件开发中常用的编程语言，它们具有不同的特性和适用场景。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集成开发环境（IDE）如Eclipse、Visual Studio Code等提供了代码编写、调试、测试等功能，提高了开发效率。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开发工具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Git、SVN等版本控制工具用于管理代码版本，实现多人协作开发。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版本控制工具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编程语言与工具介绍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根据业务需求设计数据库表结构、字段、索引等，保证数据的完整性和一致性。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通过数据库管理系统（DBMS）进行数据的增删改查、备份恢复等操作，确保数据安全可靠。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关系型数据库（如MySQL、Oracle）和非关系型数据库（如MongoDB、Redis）是互联网软件开发中常用的数据库类型。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05" r="3000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常见的系统架构包括单体应用架构、微服务架构、服务网格架构等，不同的架构适用于不同的业务场景。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部署方案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根据系统架构选择合适的部署方案，如虚拟机部署、容器化部署（如Docker、Kubernetes）等，提高系统的可伸缩性和可靠性。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负载均衡与容错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通过负载均衡技术（如Nginx、HAProxy）实现请求分发，提高系统处理能力；采用容错机制（如熔断、降级）确保系统在高并发或故障情况下的稳定性。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系统架构与部署方案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互联网应用软件开发实践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通过深入调研用户需求、市场趋势和竞品分析，明确产品的目标用户、核心功能和差异化特点。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856" b="285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基于需求分析结果，设计产品的信息架构、交互流程和界面原型，形成详细的产品设计文档。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组织相关人员进行原型评审，收集反馈意见，对产品设计进行迭代优化。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原型评审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需求分析与产品设计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编码实现与测试验证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编码实现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根据产品设计文档，选择合适的编程语言和开发框架，进行软件编码实现。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模块测试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对每个功能模块进行详细测试，确保功能正确、性能稳定。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集成测试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将所有模块集成在一起，进行系统整体测试，验证系统功能和性能是否满足设计要求。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https://d.book118.com/178030143070006032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2024-09-10T01:31:39.595</cp:lastPrinted>
  <dcterms:created xsi:type="dcterms:W3CDTF">2024-09-09T17:31:39Z</dcterms:created>
  <dcterms:modified xsi:type="dcterms:W3CDTF">2024-09-09T17:31:41Z</dcterms:modified>
</cp:coreProperties>
</file>