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9689C-D4D0-4A37-AE00-4BF2B4B93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084CF-7747-4F8B-8B76-830E63CC1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F6A85D-1818-4DFB-A20F-1D6FF8DD6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36BFCD-8C4F-47DA-8360-0F08AEC79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EC0830-5195-4461-A0CE-FE1547C9A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69B12D-6009-4E8F-AAF0-F750664DB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A3E930-1EBC-4969-BD9F-DD55A68EB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3F0520-13C8-4484-BC4B-3384DF455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DA1390-6620-4EC4-8546-0000A88A4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8C8FE-C87E-4FDC-9F05-174B8E50CE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F7B93-3FFA-4EC0-A91B-D810AB844D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32007053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重症监护室护士的岗位培训与技能提升计划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重症监护室护士的岗位培训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重症监护室护士的技能提升计划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重症监护室护理实践与案例分析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重症监护室护士的职业道德与人文关怀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重症监护室护士的岗位培训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熟悉重症患者的病情观察和护理要点，能够及时发现病情变化并采取相应措施。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培养团队协作和沟通能力，提高应对紧急情况和突发状况的能力。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373" r="9373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929" r="992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727" r="9727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掌握重症监护室护理的基本知识和技能，包括监测、急救、护理操作等。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培训目标与要求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学习重症监护室护理的基本理论、操作规范和护理要点。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理论课程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375" r="13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通过模拟演练、案例分析等方式，进行实际操作训练，提高技能水平。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加强团队之间的沟通与协作，培养集体意识和团队合作精神。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培训内容与方法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培训时间：为期3个月，分为理论课程和实践操作两个阶段。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培训安排：每周5天，每天4小时，共计600小时。其中理论课程300小时，实践操作300小时。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全面掌握重症监护室护理知识和技能，提高团队协作和沟通能力。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系统的培训，使护士能够熟练掌握重症监护室护理的基本知识和技能，包括监测、急救、护理操作等。同时，培训还注重培养护士的团队协作和沟通能力，提高应对紧急情况和突发状况的能力。培训内容丰富、专业、实用，为护士在重症监护室的工作提供了有力支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培训时间与安排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重症监护室护士的技能提升计划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620" r="6620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对重症监护室护士进行全面的技能评估，了解其当前技能水平、薄弱环节和职业发展需求。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技能评估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根据评估结果，为护士制定个性化的技能提升目标，明确提升方向和重点。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技能评估与目标设定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定期组织内部培训、外部进修和学术交流活动，提高护士的专业知识和技能水平。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在职培训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鼓励护士自主学习，提供相关的学习资料和在线课程，促进个人成长。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自主学习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通过模拟训练、案例分析、实战演练等方式，加强护士的实际操作能力和应急处理能力。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技能提升途径与方法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513" b="175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制定详细的技能提升时间表，明确每个阶段的学习目标和完成时间，确保计划的实施和进度的控制。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定期对护士的技能提升情况进行评估和反馈，及时调整计划，确保目标的实现。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技能提升时间与安排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持续跟进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时间安排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重症监护室护理实践与案例分析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https://d.book118.com/178032007053006027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2024-09-05T05:59:50.160</cp:lastPrinted>
  <dcterms:created xsi:type="dcterms:W3CDTF">2024-09-04T21:59:50Z</dcterms:created>
  <dcterms:modified xsi:type="dcterms:W3CDTF">2024-09-04T21:59:52Z</dcterms:modified>
</cp:coreProperties>
</file>