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80B6B-8340-4762-9AB8-683DEDE3E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A73A2-F32D-485E-B059-A8529DB07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64CB6-CB3B-4D07-995A-38F505FC9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081C80-55F9-486C-9356-51536CFEA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3102B3-793E-4CAF-8718-65CA7A734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2D2681-4130-45DF-B02D-BBF68962C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312251-97CB-44B9-8255-72C1F049B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7883B-6A29-4784-BCBE-C18E34F0D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B64E4-BF36-4DAA-9C8A-888B9F3E5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50AEE-7EB2-4468-9BB7-D9D0E7FCB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82C75-BD40-492D-AE8D-68EFF4EC4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3201005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华彩平衡计分卡简介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2023-12-29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平衡计分卡概述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华彩平衡计分卡介绍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华彩平衡计分卡实施步骤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华彩平衡计分卡应用案例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平衡计分卡概述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定义与起源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平衡计分卡是一种战略管理工具，通过多维度指标体系对组织绩效进行全面、系统的评估。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平衡计分卡起源于20世纪90年代的美国，最初由哈佛商学院的罗伯特·卡普兰和戴维·诺顿提出。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平衡计分卡强调从四个关键角度（财务、客户、内部业务流程、学习与成长）来评估组织绩效，实现短期与长期目标、财务与非财务指标、滞后与领先指标以及内部与外部绩效的平衡。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平衡计分卡的框架包括四个层面的指标，分别是财务层面、客户层面、内部业务流程层面和学习与成长层面。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框架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基本原理与框架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700" r="47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平衡计分卡对于组织战略的实施和绩效管理具有重要意义，能够帮助组织实现战略目标，提高绩效水平，增强竞争优势。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平衡计分卡提供了一种全面的绩效评估方法，有助于组织识别和解决潜在问题，促进跨部门协同，激发员工积极性，推动组织持续改进和创新。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华彩平衡计分卡介绍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战略聚焦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华彩平衡计分卡强调战略目标的明确和战略行动的统一，将企业战略与各部门、员工工作紧密结合。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华彩平衡计分卡注重对内外部环境变化的快速响应，通过及时调整指标和目标，确保企业战略的有效执行。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利益相关者平衡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华彩平衡计分卡关注企业内外部利益相关者的需求和期望，力求在各利益相关者之间实现平衡发展。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华彩平衡计分卡的特点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11828" y="1585714"/>
            <a:ext cx="98308" cy="12001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003860" y="1688405"/>
            <a:ext cx="565194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传统平衡计分卡主要关注财务、客户、内部业务流程和学习与成长四个维度，而华彩平衡计分卡在此基础上增加了"利益相关者"维度，以更全面地反映企业的战略目标和绩效评价。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11828" y="3104653"/>
            <a:ext cx="98308" cy="12001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03860" y="3207344"/>
            <a:ext cx="565194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传统平衡计分卡强调的是目标分解和权重分配，而华彩平衡计分卡更注重战略地图的构建和战略主题的提炼，以实现企业战略的有效落地。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828" y="4623592"/>
            <a:ext cx="98308" cy="12001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003860" y="4726283"/>
            <a:ext cx="565194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传统平衡计分卡通常以年度为周期进行绩效评价，而华彩平衡计分卡则强调动态管理，根据内外部环境变化及时调整战略目标和绩效评价指标。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8667" r="18667"/>
          <a:stretch>
            <a:fillRect/>
          </a:stretch>
        </p:blipFill>
        <p:spPr>
          <a:xfrm>
            <a:off x="7082496" y="1585714"/>
            <a:ext cx="4305847" cy="4305846"/>
          </a:xfrm>
          <a:prstGeom prst="rect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与传统平衡计分卡的差异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促进跨部门协同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华彩平衡计分卡强调整体绩效和团队合作，有助于打破部门壁垒，促进企业内部跨部门协同合作。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激发员工积极性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华彩平衡计分卡将员工个人绩效与组织战略目标相结合，能够激发员工的积极性和创造力，推动企业不断创新和发展。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提升战略执行力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通过将企业战略与员工工作紧密结合，华彩平衡计分卡能够帮助企业提高战略执行力，确保战略目标的实现。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实施华彩平衡计分卡的益处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https://d.book118.com/178032010053006024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2024-08-31T12:01:39.977</cp:lastPrinted>
  <dcterms:created xsi:type="dcterms:W3CDTF">2024-08-31T04:01:39Z</dcterms:created>
  <dcterms:modified xsi:type="dcterms:W3CDTF">2024-08-31T04:01:42Z</dcterms:modified>
</cp:coreProperties>
</file>