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91F37-DDBF-45EF-80C3-BF5C1F28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9856-AF5D-48F8-8E02-577882093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A81E4-0438-405C-800C-5FE90F6D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B7D84-3D10-4161-94E0-A9F2DDAB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65295-C064-4EBC-8AFA-47CB036B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11294-FAFA-4355-842E-08019E6B3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523AF-E4B2-4451-B771-1A5F6CF86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EA57E-7992-4745-96ED-40CBEAAB4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12A75-ED4C-418C-9CCB-C3161325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DA7E2-7F1D-45A2-B384-F02DFE4CD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DC510-D760-4BF1-AE8C-D8C58F03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2031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《C和CO性质比较》PPT课件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C和CO的物理性质比较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C和CO的化学性质比较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C和CO的用途比较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C和CO的毒性比较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C和CO的制备方法比较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C和CO的物理性质比较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C是黑色固体，而CO是蓝色气体。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C在常温下是固体，通常为黑色，这是因为碳原子在固态下以共价键结合形成晶体，呈现出黑色。而CO即一氧化碳，在标准状况下是气体，且呈现蓝色。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81" r="20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272" r="1627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C是固态，而CO是气态。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C在常温常压下是固态，这是因为碳原子在固态下以共价键结合形成晶体，呈现出固定的形状和体积。而CO即一氧化碳，在标准状况下是气态，没有固定的形状和体积。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C无气味，而CO有轻微的苦杏仁味。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C本身无味，因为它是无色无味的物质。而CO即一氧化碳，是一种无色、无味、难溶于水的有毒气体，但有轻微的苦杏仁味，这是因为一氧化碳与血红蛋白的亲和力比氧强，导致人体缺氧。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C和CO的化学性质比较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C和CO与氧气反应的差异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C与氧气反应可以生成二氧化碳或一氧化碳，而一氧化碳与氧气反应则生成二氧化碳。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与氧气的反应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C和CO与金属的反应特性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C可以与金属反应生成相应的碳化物，而一氧化碳则不能直接与金属反应。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与金属的反应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C和CO与水反应的特性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C不与水反应，而一氧化碳可以与水反应生成氢气和二氧化碳。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与水的反应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C和CO的用途比较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https://d.book118.com/178032031035006032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2024-09-09T14:40:58.289</cp:lastPrinted>
  <dcterms:created xsi:type="dcterms:W3CDTF">2024-09-09T06:40:58Z</dcterms:created>
  <dcterms:modified xsi:type="dcterms:W3CDTF">2024-09-09T06:41:00Z</dcterms:modified>
</cp:coreProperties>
</file>