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83B42-D969-4C18-90EF-CF24A26F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D9111-2575-46D9-80CC-09784D49F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79528-F4E4-454B-887A-D1FA453FE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FB325-058D-4EA6-8CE6-BCFDBD7C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8C746-6EC5-4459-B95B-ED89B533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0C4AE-C3C5-4D30-A66E-BA3C1A92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D99F1-3FBF-4B86-A186-E2829638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CB731-3EA9-4B1B-AD83-5E52930B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FB7B3-5757-49B6-B33B-922D85CCE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FD067-AE29-4FBB-A05C-914D2B2B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7B546-AA85-4771-B8EF-31662CCE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401001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《区域经理销售培训》ppt课件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区域经理的角色与职责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产品知识与市场分析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团队管理与激励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区域经理的角色与职责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负责制定销售策略，带领团队达成销售目标。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区域销售的领导者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维护和拓展客户关系，建立长期稳定的合作关系。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培养和激励团队成员，提升团队整体销售能力。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团队建设者与教练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根据市场变化和客户需求，做出灵活的业务决策。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业务决策者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1515" b="1151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区域经理的角色定位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根据市场状况和公司目标，制定销售计划并确保实施。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制定销售计划并组织实施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定期分析销售数据，评估团队业绩，提出改进措施。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销售业绩监控与改进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积极寻找潜在客户，拓展市场份额，同时维护现有客户关系。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客户开发与维护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负责团队成员的招聘、培训、评估和激励。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团队管理与培训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区域经理的职责描述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与内外部客户、合作伙伴和团队成员进行有效沟通。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激发团队士气，带领团队共同成长。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与客户、供应商等进行商务谈判，争取最有利的合作条件。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了解行业趋势，把握市场动态，为公司制定合理的销售策略。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区域经理的核心能力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明确目标客户群体，分析客户需求和消费行为，为制定销售策略提供依据。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根据市场需求和竞争态势，突出产品特点和优势，形成差异化竞争优势。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根据成本、市场需求和竞争状况，制定合理的定价策略，提高产品竞争力。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提高与客户沟通的能力，善于倾听、提问和表达，增强客户信任感。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掌握有效的谈判策略和技巧，争取最佳销售条件和价格。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通过生动的演示和讲解，突出产品特点和优势，激发客户购买欲望。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销售演示技巧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建立完善的客户信息档案，记录客户需求、购买历史和反馈意见。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通过定期回访、节日问候等方式，提高客户满意度和忠诚度。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通过提供优质的产品和服务，增加客户对品牌的认同度和购买意愿。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产品知识与市场分析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https://d.book118.com/178034010016006024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2024-08-31T00:46:15.646</cp:lastPrinted>
  <dcterms:created xsi:type="dcterms:W3CDTF">2024-08-30T16:46:15Z</dcterms:created>
  <dcterms:modified xsi:type="dcterms:W3CDTF">2024-08-30T16:46:17Z</dcterms:modified>
</cp:coreProperties>
</file>