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F7B91-619C-4DDC-8F8C-45085D47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10106-69D3-4D1E-8D57-4D5AF42B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0E91C-DB1D-496F-A02F-80DA4C86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A1D82-3143-47A6-88BF-23ED58C5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A7773-319C-45E4-BE5F-37F96C4D1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6D8B8-388F-4E54-BC7B-1C7CC912C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946F4-D911-466D-9095-1DA0A401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9C780-5866-4C7E-95D6-A712F9B4C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8780A-EF39-43E0-A7EB-6CCBF4762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3B759-E796-4133-8456-79A41E14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6CA1-E8D5-4FC8-A5D7-619F8066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401112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工程学科研究前沿\n## 1.机械工程学科的基本概念与理论体系\n### 1.1 机械工程学科的定义与研究范畴\n### 1.2 机械工程学科的发展历程与趋势\n### 1.3 机械工程学科的基本理论体系\n## 2.机械工程学科的研究方法与技术\n### 2.1 机械工程学科的研究方法概述\n### 2.2 机械工程学科的关键技术介绍\n### 2.3 机械工程学科的研究方法与技术应用案例\n## 3.机械工程学科的主要研究领域\n### 3.1 机械制造技术与工艺\n### 3.2 机械设计理论与方法\n### 3.3 机械系统的可靠性与维护\n## 4.机械工程学科的前沿技术与发展方向\n### 4.1 机械制造领域的前沿技术\n### 4.2 机械设计领域的前沿技术\n### 4.3 机械系统可靠性与维护的前沿技术\n## 5.机械工程学科在国民经济中的应用与价值\n### 5.1 机械工程学科在制造业中的应用与价值\n### 5.2 机械工程学科在交通运输领域的应用与价值\n### 5.3 机械工程学科在能源与环保领域的应用与价值\n## 6.机械工程学科的发展趋势与未来展望\n### 6.1 机械工程学科的发展趋势分析\n### 6.2 机械工程学科的未来研究方向\n### 6.3 机械工程学科的发展前景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机械工程学科研究前沿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机械工程学科的基本概念与理论体系</a:t>
            </a:r>
            <a:endParaRPr/>
          </a:p>
        </p:txBody>
      </p:sp>
      <p:sp>
        <p:nvSpPr>
          <p:cNvPr id="1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机械工程学科的定义与研究范畴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组合 23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机械工程学科的定义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研究机械系统的设计、制造、运行、维护和管理等方面的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为满足社会需求，提高生产效率，保证产品质量和降低生产成本提供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技术方法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机械工程学科的研究范畴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制造工艺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机械系统的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维护与管理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古代机械：从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复杂机械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工业革命时期：蒸汽机、纺织机械等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工业革命标志性产品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现代机械：随着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的发展，机械工程的各个领域取得了显著的进展</a:t>
                </a:r>
                <a:endParaRPr/>
              </a:p>
            </p:txBody>
          </p:sp>
          <p:sp>
            <p:nvSpPr>
              <p:cNvPr id="24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机械工程学科的发展历程</a:t>
                </a:r>
                <a:endParaRPr/>
              </a:p>
            </p:txBody>
          </p:sp>
          <p:sp>
            <p:nvSpPr>
              <p:cNvPr id="24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：利用计算机技术、传感器技术、人工智能技术等提高机械系统的性能和效率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：研究环保型材料、工艺和方法，降低机械系统对环境的影响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多学科交叉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：与其他学科如材料科学、计算机科学、控制论等交叉融合，推动机械工程学科的创新发展</a:t>
                </a:r>
                <a:endParaRPr/>
              </a:p>
            </p:txBody>
          </p:sp>
          <p:sp>
            <p:nvSpPr>
              <p:cNvPr id="25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机械工程学科的发展趋势</a:t>
                </a:r>
                <a:endParaRPr/>
              </a:p>
            </p:txBody>
          </p:sp>
          <p:sp>
            <p:nvSpPr>
              <p:cNvPr id="25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机械工程学科的发展历程与趋势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机械工程学科的基本理论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：研究机械系统的受力、变形、运动等基本规律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热力学理论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：研究机械系统的能量转换、传递和消耗等基本规律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材料科学理论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：研究机械系统的材料性能、失效机理等基本规律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机械工程学科的基本方法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：包括理论设计、实验设计和优化设计等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：包括铸造、锻造、焊接、切削加工等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：包括实验设计、数据采集、数据处理等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机械工程学科的基本理论体系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机械工程学科的研究方法与技术</a:t>
            </a:r>
            <a:endParaRPr/>
          </a:p>
        </p:txBody>
      </p:sp>
      <p:sp>
        <p:nvSpPr>
          <p:cNvPr id="27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理论分析方法</a:t>
                </a:r>
                <a:endParaRPr/>
              </a:p>
            </p:txBody>
          </p:sp>
          <p:sp>
            <p:nvSpPr>
              <p:cNvPr id="28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利用数学、物理等理论工具对机械系统进行建模和分析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为机械系统的设计、制造和运行提供理论依据</a:t>
                </a:r>
                <a:endParaRPr/>
              </a:p>
            </p:txBody>
          </p:sp>
        </p:grpSp>
        <p:grpSp>
          <p:nvGrpSpPr>
            <p:cNvPr id="28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实验研究方法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通过实验验证理论分析和设计方法的正确性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为机械系统的优化和改进提供数据支持</a:t>
                </a:r>
                <a:endParaRPr/>
              </a:p>
            </p:txBody>
          </p:sp>
        </p:grpSp>
        <p:grpSp>
          <p:nvGrpSpPr>
            <p:cNvPr id="28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计算仿真方法</a:t>
                </a:r>
                <a:endParaRPr/>
              </a:p>
            </p:txBody>
          </p:sp>
          <p:sp>
            <p:nvSpPr>
              <p:cNvPr id="2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利用计算机技术对机械系统进行模拟和仿真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为机械系统的设计和运行提供预测和优化方案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机械工程学科的研究方法概述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组合 2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6" name="组合 29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机械系统设计技术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研究机械系统的结构、性能、功能等方面的设计方法和技术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为机械系统的制造和运行提供技术支持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研究机械系统的制造工艺、方法和技术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为机械系统的生产提供技术支持</a:t>
                </a:r>
                <a:endParaRPr/>
              </a:p>
            </p:txBody>
          </p:sp>
          <p:pic>
            <p:nvPicPr>
              <p:cNvPr id="3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组合 30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机械系统检测与诊断技术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研究机械系统的检测方法、诊断技术和维护策略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为机械系统的运行可靠性和维护提供技术支持</a:t>
                </a:r>
                <a:endParaRPr/>
              </a:p>
            </p:txBody>
          </p:sp>
          <p:pic>
            <p:nvPicPr>
              <p:cNvPr id="3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机械工程学科的关键技术介绍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机械系统设计技术的应用案例</a:t>
                </a:r>
                <a:endParaRPr/>
              </a:p>
            </p:txBody>
          </p:sp>
          <p:sp>
            <p:nvSpPr>
              <p:cNvPr id="3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飞机、汽车等复杂机械系统的设计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机器人、自动化设备等高性能机械系统的设计</a:t>
                </a:r>
                <a:endParaRPr/>
              </a:p>
            </p:txBody>
          </p:sp>
        </p:grpSp>
        <p:grpSp>
          <p:nvGrpSpPr>
            <p:cNvPr id="3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机械制造技术的应用案例</a:t>
                </a:r>
                <a:endParaRPr/>
              </a:p>
            </p:txBody>
          </p:sp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精密零部件的铸造、锻造和焊接工艺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高速切削加工、精密加工等先进制造技术的应用</a:t>
                </a:r>
                <a:endParaRPr/>
              </a:p>
            </p:txBody>
          </p:sp>
        </p:grpSp>
        <p:grpSp>
          <p:nvGrpSpPr>
            <p:cNvPr id="3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机械系统检测与诊断技术的应用案例</a:t>
                </a:r>
                <a:endParaRPr/>
              </a:p>
            </p:txBody>
          </p:sp>
          <p:sp>
            <p:nvSpPr>
              <p:cNvPr id="3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旋转机械、振动机械等设备的故障诊断与预测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机械系统的在线检测与监测技术的应用</a:t>
                </a:r>
                <a:endParaRPr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机械工程学科的研究方法与技术应用案例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机械工程学科的主要研究领域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研究铸造工艺、材料和方法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为发动机、阀门等复杂零部件的制造提供技术支持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铸造技术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研究锻造工艺、材料和方法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为齿轮、曲轴等高性能零部件的制造提供技术支持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锻造技术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研究焊接工艺、材料和方法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为船舶、管道等大尺寸结构件的制造提供技术支持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焊接技术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机械制造技术与工艺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研究机械结构的静力分析、动力分析等基本理论和方法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为机械系统的设计提供理论支持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机械结构设计理论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研究齿轮传动、链传动等机械传动系统的设计方法和技术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为机械系统的动力传输提供技术支持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机械传动设计理论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研究机械系统的功能分析、性能匹配等设计方法和技术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为机械系统的整体设计提供技术支持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机械系统设计方法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机械设计理论与方法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机械系统的可靠性与维护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组合 4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组合 4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机械系统可靠性分析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研究机械系统的失效机理、可靠性建模和分析方法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为机械系统的运行可靠性和安全性提供技术支持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组合 5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机械系统维护技术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研究机械系统的预防性维护、故障诊断与修复等维护技术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为机械系统的运行效率和寿命提供技术支持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https://d.book118.com/178034011120006040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机械工程学科研究前沿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2024-09-19T08:00:32.722</cp:lastPrinted>
  <dcterms:created xsi:type="dcterms:W3CDTF">2024-09-19T00:00:32Z</dcterms:created>
  <dcterms:modified xsi:type="dcterms:W3CDTF">2024-09-19T00:00:34Z</dcterms:modified>
</cp:coreProperties>
</file>