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365028-7C74-47C6-A4F4-169677489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AA4952-1D5C-4EDF-BCAD-F3EEDDBDE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ABFF56-53D2-46CE-8E30-6ACDCE93E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702B39-B8A5-4BF0-8497-BC7B7FFCC2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7C0A38-060E-447C-9E86-028E65CF81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3F8F5B-A5E6-44CD-8AFE-A4AEAF5DDD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9E36A1-487D-44A9-ACE1-3629866209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CFFA46-CAA3-43FB-BAB0-A6A415B5E5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CDDB35-23A6-4BEA-841D-B8DBED3440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A0C7D-01FD-41C0-BAC9-3C02A1D49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3D4144-C06A-4F0B-9A9E-3CA4A93E9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34041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中乐器制造业的国际化发展与贸易政策</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中乐器制造业国际化发展现状
 中乐器制造业国际化发展面临的挑战
 推动中乐器制造业国际化发展的政策建议
 中乐器制造业国际贸易政策体系的完善
 中乐器制造业国际贸易政策工具的运用
 中乐器制造业国际贸易政策对产业的影响
 中乐器制造业国际贸易政策对经济的影响
 中乐器制造业国际贸易政策的展望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中乐器制造业国际化发展现状</a:t>
            </a:r>
          </a:p>
        </p:txBody>
      </p:sp>
      <p:sp>
        <p:nvSpPr>
          <p:cNvPr id="3" name="Subtitle 2"/>
          <p:cNvSpPr>
            <a:spLocks noGrp="1"/>
          </p:cNvSpPr>
          <p:nvPr>
            <p:ph type="subTitle" idx="1"/>
          </p:nvPr>
        </p:nvSpPr>
        <p:spPr/>
        <p:txBody>
          <a:bodyPr/>
          <a:lstStyle/>
          <a:p>
            <a:r>
              <a:t>中乐器制造业的国际化发展与贸易政策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中乐器制造业国际化发展现状</a:t>
            </a:r>
          </a:p>
        </p:txBody>
      </p:sp>
      <p:sp>
        <p:nvSpPr>
          <p:cNvPr id="3" name="Text Placeholder 2"/>
          <p:cNvSpPr>
            <a:spLocks noGrp="1"/>
          </p:cNvSpPr>
          <p:nvPr>
            <p:ph type="body" idx="1"/>
          </p:nvPr>
        </p:nvSpPr>
        <p:spPr/>
        <p:txBody>
          <a:bodyPr/>
          <a:lstStyle/>
          <a:p>
            <a:r>
              <a:t>中乐器制造业国际化发展现状</a:t>
            </a:r>
          </a:p>
        </p:txBody>
      </p:sp>
      <p:sp>
        <p:nvSpPr>
          <p:cNvPr id="4" name="Content Placeholder 3"/>
          <p:cNvSpPr>
            <a:spLocks noGrp="1"/>
          </p:cNvSpPr>
          <p:nvPr>
            <p:ph sz="half" idx="2"/>
          </p:nvPr>
        </p:nvSpPr>
        <p:spPr/>
        <p:txBody>
          <a:bodyPr/>
          <a:lstStyle/>
          <a:p>
            <a:r>
              <a:t>1. 中乐器制造业国际化发展取得一定成绩，产品远销欧美、东南亚等国家和地区，在国际市场上占有重要地位。</a:t>
            </a:r>
          </a:p>
          <a:p>
            <a:r>
              <a:t>2. 传统中乐器生产企业开始走出国门，在海外建立生产基地或营销网络，实现全球化经营。</a:t>
            </a:r>
          </a:p>
          <a:p>
            <a:r>
              <a:t>3. 中乐器制造业的国际化发展带动了相关产业链的发展，创造了大量就业机会，促进了经济增长。</a:t>
            </a:r>
          </a:p>
        </p:txBody>
      </p:sp>
      <p:sp>
        <p:nvSpPr>
          <p:cNvPr id="5" name="Text Placeholder 4"/>
          <p:cNvSpPr>
            <a:spLocks noGrp="1"/>
          </p:cNvSpPr>
          <p:nvPr>
            <p:ph type="body" idx="3"/>
          </p:nvPr>
        </p:nvSpPr>
        <p:spPr/>
        <p:txBody>
          <a:bodyPr/>
          <a:lstStyle/>
          <a:p>
            <a:r>
              <a:t>中乐器制造业国际化发展的机遇和挑战</a:t>
            </a:r>
          </a:p>
        </p:txBody>
      </p:sp>
      <p:sp>
        <p:nvSpPr>
          <p:cNvPr id="6" name="Content Placeholder 5"/>
          <p:cNvSpPr>
            <a:spLocks noGrp="1"/>
          </p:cNvSpPr>
          <p:nvPr>
            <p:ph sz="half" idx="4"/>
          </p:nvPr>
        </p:nvSpPr>
        <p:spPr/>
        <p:txBody>
          <a:bodyPr/>
          <a:lstStyle/>
          <a:p>
            <a:r>
              <a:t>1. 中国中乐器制造业具有独特的优势，包括丰富的原料资源、熟练的劳动力、悠久的历史文化等。</a:t>
            </a:r>
          </a:p>
          <a:p>
            <a:r>
              <a:t>2. 中国已经加入世界贸易组织，为中乐器制造业的国际化发展提供了政策支持。</a:t>
            </a:r>
          </a:p>
          <a:p>
            <a:r>
              <a:t>3. 中乐器面临着激烈的国际竞争，需要不断提高产品质量、创新设计、加强品牌建设。</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中乐器制造业国际化发展现状</a:t>
            </a:r>
          </a:p>
        </p:txBody>
      </p:sp>
      <p:sp>
        <p:nvSpPr>
          <p:cNvPr id="3" name="Text Placeholder 2"/>
          <p:cNvSpPr>
            <a:spLocks noGrp="1"/>
          </p:cNvSpPr>
          <p:nvPr>
            <p:ph type="body" idx="1"/>
          </p:nvPr>
        </p:nvSpPr>
        <p:spPr/>
        <p:txBody>
          <a:bodyPr/>
          <a:lstStyle/>
          <a:p>
            <a:r>
              <a:t>中乐器制造业国际化发展的前景和趋势</a:t>
            </a:r>
          </a:p>
        </p:txBody>
      </p:sp>
      <p:sp>
        <p:nvSpPr>
          <p:cNvPr id="4" name="Content Placeholder 3"/>
          <p:cNvSpPr>
            <a:spLocks noGrp="1"/>
          </p:cNvSpPr>
          <p:nvPr>
            <p:ph sz="half" idx="2"/>
          </p:nvPr>
        </p:nvSpPr>
        <p:spPr/>
        <p:txBody>
          <a:bodyPr/>
          <a:lstStyle/>
          <a:p>
            <a:r>
              <a:t>1. 中乐器制造业国际化发展前景广阔，随着中国经济的不断发展和国际地位的不断提高，中乐器在国际市场上的需求将不断扩大。</a:t>
            </a:r>
          </a:p>
          <a:p>
            <a:r>
              <a:t>2. 中乐器制造业将进一步走向全球化，传统的中乐器制造企业将继续在海外建立生产基地或营销网络，实现全球化经营。</a:t>
            </a:r>
          </a:p>
          <a:p>
            <a:r>
              <a:t>3. 中乐器制造业将更加注重创新和研发，以满足国际市场的需求，提高产品的竞争力。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中乐器制造业国际化发展面临的挑战</a:t>
            </a:r>
          </a:p>
        </p:txBody>
      </p:sp>
      <p:sp>
        <p:nvSpPr>
          <p:cNvPr id="3" name="Subtitle 2"/>
          <p:cNvSpPr>
            <a:spLocks noGrp="1"/>
          </p:cNvSpPr>
          <p:nvPr>
            <p:ph type="subTitle" idx="1"/>
          </p:nvPr>
        </p:nvSpPr>
        <p:spPr/>
        <p:txBody>
          <a:bodyPr/>
          <a:lstStyle/>
          <a:p>
            <a:r>
              <a:t>中乐器制造业的国际化发展与贸易政策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中乐器制造业国际化发展面临的挑战</a:t>
            </a:r>
          </a:p>
        </p:txBody>
      </p:sp>
      <p:sp>
        <p:nvSpPr>
          <p:cNvPr id="3" name="Text Placeholder 2"/>
          <p:cNvSpPr>
            <a:spLocks noGrp="1"/>
          </p:cNvSpPr>
          <p:nvPr>
            <p:ph type="body" idx="1"/>
          </p:nvPr>
        </p:nvSpPr>
        <p:spPr/>
        <p:txBody>
          <a:bodyPr/>
          <a:lstStyle/>
          <a:p>
            <a:r>
              <a:t>原材料供给不足</a:t>
            </a:r>
          </a:p>
        </p:txBody>
      </p:sp>
      <p:sp>
        <p:nvSpPr>
          <p:cNvPr id="4" name="Content Placeholder 3"/>
          <p:cNvSpPr>
            <a:spLocks noGrp="1"/>
          </p:cNvSpPr>
          <p:nvPr>
            <p:ph sz="half" idx="2"/>
          </p:nvPr>
        </p:nvSpPr>
        <p:spPr/>
        <p:txBody>
          <a:bodyPr/>
          <a:lstStyle/>
          <a:p>
            <a:r>
              <a:t>1. 国内乐器制造行业对木材、皮革、金属等原材料的需求量很大，但国内的原材料供应有限，难以满足行业的发展需求。</a:t>
            </a:r>
          </a:p>
          <a:p>
            <a:r>
              <a:t>2. 国外的原材料价格较高，而且存在一定的贸易壁垒，导致国内乐器制造企业的生产成本增加。</a:t>
            </a:r>
          </a:p>
          <a:p>
            <a:r>
              <a:t>3. 原材料的供给不足，导致国内乐器制造企业难以扩大生产规模，影响了行业的发展。</a:t>
            </a:r>
          </a:p>
        </p:txBody>
      </p:sp>
      <p:sp>
        <p:nvSpPr>
          <p:cNvPr id="5" name="Text Placeholder 4"/>
          <p:cNvSpPr>
            <a:spLocks noGrp="1"/>
          </p:cNvSpPr>
          <p:nvPr>
            <p:ph type="body" idx="3"/>
          </p:nvPr>
        </p:nvSpPr>
        <p:spPr/>
        <p:txBody>
          <a:bodyPr/>
          <a:lstStyle/>
          <a:p>
            <a:r>
              <a:t>技术水平落后</a:t>
            </a:r>
          </a:p>
        </p:txBody>
      </p:sp>
      <p:sp>
        <p:nvSpPr>
          <p:cNvPr id="6" name="Content Placeholder 5"/>
          <p:cNvSpPr>
            <a:spLocks noGrp="1"/>
          </p:cNvSpPr>
          <p:nvPr>
            <p:ph sz="half" idx="4"/>
          </p:nvPr>
        </p:nvSpPr>
        <p:spPr/>
        <p:txBody>
          <a:bodyPr/>
          <a:lstStyle/>
          <a:p>
            <a:r>
              <a:t>1. 国内乐器制造行业的技术水平落后，与国际先进水平存在较大差距。</a:t>
            </a:r>
          </a:p>
          <a:p>
            <a:r>
              <a:t>2. 国内乐器制造企业研发投入不足，缺乏自主创新能力，导致产品质量差，难以满足国际市场的需求。</a:t>
            </a:r>
          </a:p>
          <a:p>
            <a:r>
              <a:t>3. 技术水平落后的问题也导致国内乐器制造企业在国际市场上缺乏竞争力。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中乐器制造业国际化发展面临的挑战</a:t>
            </a:r>
          </a:p>
        </p:txBody>
      </p:sp>
      <p:sp>
        <p:nvSpPr>
          <p:cNvPr id="3" name="Content Placeholder 2"/>
          <p:cNvSpPr>
            <a:spLocks noGrp="1"/>
          </p:cNvSpPr>
          <p:nvPr>
            <p:ph sz="half" idx="2"/>
          </p:nvPr>
        </p:nvSpPr>
        <p:spPr/>
        <p:txBody>
          <a:bodyPr/>
          <a:lstStyle/>
          <a:p>
            <a:r>
              <a:t>1. 国内乐器制造企业在国际市场的知名度较低，难以与国外的知名品牌竞争。</a:t>
            </a:r>
          </a:p>
          <a:p>
            <a:r>
              <a:t>2. 国内乐器制造企业缺乏有效的品牌宣传和推广策略，导致品牌影响力难以扩大。</a:t>
            </a:r>
          </a:p>
          <a:p>
            <a:r>
              <a:t>3. 品牌知名度低的现象制约了国内乐器制造企业在国际市场上的发展。</a:t>
            </a:r>
          </a:p>
        </p:txBody>
      </p:sp>
      <p:sp>
        <p:nvSpPr>
          <p:cNvPr id="4" name="Text Placeholder 3"/>
          <p:cNvSpPr>
            <a:spLocks noGrp="1"/>
          </p:cNvSpPr>
          <p:nvPr>
            <p:ph type="body" idx="3"/>
          </p:nvPr>
        </p:nvSpPr>
        <p:spPr/>
        <p:txBody>
          <a:bodyPr/>
          <a:lstStyle/>
          <a:p>
            <a:r>
              <a:t>市场竞争激烈</a:t>
            </a:r>
          </a:p>
        </p:txBody>
      </p:sp>
      <p:sp>
        <p:nvSpPr>
          <p:cNvPr id="5" name="Content Placeholder 4"/>
          <p:cNvSpPr>
            <a:spLocks noGrp="1"/>
          </p:cNvSpPr>
          <p:nvPr>
            <p:ph sz="half" idx="4"/>
          </p:nvPr>
        </p:nvSpPr>
        <p:spPr/>
        <p:txBody>
          <a:bodyPr/>
          <a:lstStyle/>
          <a:p>
            <a:r>
              <a:t>1. 国际乐器市场竞争非常激烈，国内乐器制造企业面临着来自国外知名品牌的竞争。</a:t>
            </a:r>
          </a:p>
          <a:p>
            <a:r>
              <a:t>2. 国外的乐器制造企业在品牌、技术、质量、价格等方面都具有优势，给国内乐器的出口带来了很大的压力。</a:t>
            </a:r>
          </a:p>
          <a:p>
            <a:r>
              <a:t>3. 激烈的市场竞争也导致国内乐器制造企业难以获得较高的利润。</a:t>
            </a:r>
          </a:p>
        </p:txBody>
      </p:sp>
      <p:sp>
        <p:nvSpPr>
          <p:cNvPr id="6" name="Text Placeholder 5"/>
          <p:cNvSpPr>
            <a:spLocks noGrp="1"/>
          </p:cNvSpPr>
          <p:nvPr>
            <p:ph type="body" idx="1"/>
          </p:nvPr>
        </p:nvSpPr>
        <p:spPr/>
        <p:txBody>
          <a:bodyPr/>
          <a:lstStyle/>
          <a:p>
            <a:r>
              <a:t>品牌知名度低</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中乐器制造业国际化发展面临的挑战</a:t>
            </a:r>
          </a:p>
        </p:txBody>
      </p:sp>
      <p:sp>
        <p:nvSpPr>
          <p:cNvPr id="3" name="Text Placeholder 2"/>
          <p:cNvSpPr>
            <a:spLocks noGrp="1"/>
          </p:cNvSpPr>
          <p:nvPr>
            <p:ph type="body" idx="1"/>
          </p:nvPr>
        </p:nvSpPr>
        <p:spPr/>
        <p:txBody>
          <a:bodyPr/>
          <a:lstStyle/>
          <a:p>
            <a:r>
              <a:t>贸易政策限制</a:t>
            </a:r>
          </a:p>
        </p:txBody>
      </p:sp>
      <p:sp>
        <p:nvSpPr>
          <p:cNvPr id="4" name="Content Placeholder 3"/>
          <p:cNvSpPr>
            <a:spLocks noGrp="1"/>
          </p:cNvSpPr>
          <p:nvPr>
            <p:ph sz="half" idx="2"/>
          </p:nvPr>
        </p:nvSpPr>
        <p:spPr/>
        <p:txBody>
          <a:bodyPr/>
          <a:lstStyle/>
          <a:p>
            <a:r>
              <a:t>1. 一些国家对乐器的进口征收高额关税，这对国内乐器的出口造成了很大的阻碍。</a:t>
            </a:r>
          </a:p>
          <a:p>
            <a:r>
              <a:t>2. 国外的乐器制造企业也受到政府的保护，国内乐器制造企业难以进入这些国家市场。</a:t>
            </a:r>
          </a:p>
          <a:p>
            <a:r>
              <a:t>3. 贸易政策限制也导致国内乐器制造企业难以扩大国际市场份额。</a:t>
            </a:r>
          </a:p>
        </p:txBody>
      </p:sp>
      <p:sp>
        <p:nvSpPr>
          <p:cNvPr id="5" name="Text Placeholder 4"/>
          <p:cNvSpPr>
            <a:spLocks noGrp="1"/>
          </p:cNvSpPr>
          <p:nvPr>
            <p:ph type="body" idx="3"/>
          </p:nvPr>
        </p:nvSpPr>
        <p:spPr/>
        <p:txBody>
          <a:bodyPr/>
          <a:lstStyle/>
          <a:p>
            <a:r>
              <a:t>汇率风险</a:t>
            </a:r>
          </a:p>
        </p:txBody>
      </p:sp>
      <p:sp>
        <p:nvSpPr>
          <p:cNvPr id="6" name="Content Placeholder 5"/>
          <p:cNvSpPr>
            <a:spLocks noGrp="1"/>
          </p:cNvSpPr>
          <p:nvPr>
            <p:ph sz="half" idx="4"/>
          </p:nvPr>
        </p:nvSpPr>
        <p:spPr/>
        <p:txBody>
          <a:bodyPr/>
          <a:lstStyle/>
          <a:p>
            <a:r>
              <a:t>1. 人民币汇率的波动对国内乐器制造行业的出口带来了很大的影响。</a:t>
            </a:r>
          </a:p>
          <a:p>
            <a:r>
              <a:t>2. 人民币升值会导致国内乐器的出口价格上升，削弱了其在国际市场上的竞争力。</a:t>
            </a:r>
          </a:p>
          <a:p>
            <a:r>
              <a:t>3. 人民币贬值会导致国内乐器的出口价格下降，但也会对国内乐器的生产成本造成一定的影响。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推动中乐器制造业国际化发展的政策建议</a:t>
            </a:r>
          </a:p>
        </p:txBody>
      </p:sp>
      <p:sp>
        <p:nvSpPr>
          <p:cNvPr id="3" name="Subtitle 2"/>
          <p:cNvSpPr>
            <a:spLocks noGrp="1"/>
          </p:cNvSpPr>
          <p:nvPr>
            <p:ph type="subTitle" idx="1"/>
          </p:nvPr>
        </p:nvSpPr>
        <p:spPr/>
        <p:txBody>
          <a:bodyPr/>
          <a:lstStyle/>
          <a:p>
            <a:r>
              <a:t>中乐器制造业的国际化发展与贸易政策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推动中乐器制造业国际化发展的政策建议</a:t>
            </a:r>
          </a:p>
        </p:txBody>
      </p:sp>
      <p:sp>
        <p:nvSpPr>
          <p:cNvPr id="3" name="Text Placeholder 2"/>
          <p:cNvSpPr>
            <a:spLocks noGrp="1"/>
          </p:cNvSpPr>
          <p:nvPr>
            <p:ph type="body" idx="1"/>
          </p:nvPr>
        </p:nvSpPr>
        <p:spPr/>
        <p:txBody>
          <a:bodyPr/>
          <a:lstStyle/>
          <a:p>
            <a:r>
              <a:t>打造具有国际竞争力的中乐器制造产业集群</a:t>
            </a:r>
          </a:p>
        </p:txBody>
      </p:sp>
      <p:sp>
        <p:nvSpPr>
          <p:cNvPr id="4" name="Content Placeholder 3"/>
          <p:cNvSpPr>
            <a:spLocks noGrp="1"/>
          </p:cNvSpPr>
          <p:nvPr>
            <p:ph sz="half" idx="2"/>
          </p:nvPr>
        </p:nvSpPr>
        <p:spPr/>
        <p:txBody>
          <a:bodyPr/>
          <a:lstStyle/>
          <a:p>
            <a:r>
              <a:t>1. 加强中乐器制造业的专业化和集群化建设，促进产业集聚和规模化发展。</a:t>
            </a:r>
          </a:p>
          <a:p>
            <a:r>
              <a:t>2. 支持中乐器制造企业加强技术创新，提高产品质量和附加值，增强国际竞争力。</a:t>
            </a:r>
          </a:p>
          <a:p>
            <a:r>
              <a:t>3. 完善中乐器制造业的标准体系，制定统一的产品质量标准，提高产品质量和品牌声誉。</a:t>
            </a:r>
          </a:p>
        </p:txBody>
      </p:sp>
      <p:sp>
        <p:nvSpPr>
          <p:cNvPr id="5" name="Text Placeholder 4"/>
          <p:cNvSpPr>
            <a:spLocks noGrp="1"/>
          </p:cNvSpPr>
          <p:nvPr>
            <p:ph type="body" idx="3"/>
          </p:nvPr>
        </p:nvSpPr>
        <p:spPr/>
        <p:txBody>
          <a:bodyPr/>
          <a:lstStyle/>
          <a:p>
            <a:r>
              <a:t>培育中乐器制造业的国际知名品牌</a:t>
            </a:r>
          </a:p>
        </p:txBody>
      </p:sp>
      <p:sp>
        <p:nvSpPr>
          <p:cNvPr id="6" name="Content Placeholder 5"/>
          <p:cNvSpPr>
            <a:spLocks noGrp="1"/>
          </p:cNvSpPr>
          <p:nvPr>
            <p:ph sz="half" idx="4"/>
          </p:nvPr>
        </p:nvSpPr>
        <p:spPr/>
        <p:txBody>
          <a:bodyPr/>
          <a:lstStyle/>
          <a:p>
            <a:r>
              <a:t>1. 鼓励中乐器制造企业加大品牌建设力度，提升品牌知名度和影响力。</a:t>
            </a:r>
          </a:p>
          <a:p>
            <a:r>
              <a:t>2. 支持中乐器制造企业参加国际展览会和贸易活动，展示产品和品牌，扩大市场影响力。</a:t>
            </a:r>
          </a:p>
          <a:p>
            <a:r>
              <a:t>3. 鼓励中乐器制造企业通过网络等渠道进行品牌推广，扩大品牌知名度和影响力。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推动中乐器制造业国际化发展的政策建议</a:t>
            </a:r>
          </a:p>
        </p:txBody>
      </p:sp>
      <p:sp>
        <p:nvSpPr>
          <p:cNvPr id="3" name="Content Placeholder 2"/>
          <p:cNvSpPr>
            <a:spLocks noGrp="1"/>
          </p:cNvSpPr>
          <p:nvPr>
            <p:ph sz="half" idx="2"/>
          </p:nvPr>
        </p:nvSpPr>
        <p:spPr/>
        <p:txBody>
          <a:bodyPr/>
          <a:lstStyle/>
          <a:p>
            <a:r>
              <a:t>1. 鼓励中乐器制造企业与其他产业合作，拓展产品应用领域，扩大市场需求。</a:t>
            </a:r>
          </a:p>
          <a:p>
            <a:r>
              <a:t>2. 支持中乐器制造企业与文化、旅游、教育等产业合作，开展跨界营销和品牌推广活动。</a:t>
            </a:r>
          </a:p>
          <a:p>
            <a:r>
              <a:t>3. 鼓励中乐器制造企业与科技企业合作，开发智能乐器和音乐软件等新产品。</a:t>
            </a:r>
          </a:p>
        </p:txBody>
      </p:sp>
      <p:sp>
        <p:nvSpPr>
          <p:cNvPr id="4" name="Text Placeholder 3"/>
          <p:cNvSpPr>
            <a:spLocks noGrp="1"/>
          </p:cNvSpPr>
          <p:nvPr>
            <p:ph type="body" idx="3"/>
          </p:nvPr>
        </p:nvSpPr>
        <p:spPr/>
        <p:txBody>
          <a:bodyPr/>
          <a:lstStyle/>
          <a:p>
            <a:r>
              <a:t>加强中乐器制造业的知识产权保护</a:t>
            </a:r>
          </a:p>
        </p:txBody>
      </p:sp>
      <p:sp>
        <p:nvSpPr>
          <p:cNvPr id="5" name="Content Placeholder 4"/>
          <p:cNvSpPr>
            <a:spLocks noGrp="1"/>
          </p:cNvSpPr>
          <p:nvPr>
            <p:ph sz="half" idx="4"/>
          </p:nvPr>
        </p:nvSpPr>
        <p:spPr/>
        <p:txBody>
          <a:bodyPr/>
          <a:lstStyle/>
          <a:p>
            <a:r>
              <a:t>1. 加强中乐器制造业的知识产权保护，保护中乐器制造企业自主知识产权，提升企业创新积极性。</a:t>
            </a:r>
          </a:p>
          <a:p>
            <a:r>
              <a:t>2. 建立健全中乐器制造业的知识产权保护制度，完善知识产权保护法律法规，规范知识产权保护行为。</a:t>
            </a:r>
          </a:p>
          <a:p>
            <a:r>
              <a:t>3. 加强中乐器制造业的知识产权保护宣传，提高中乐器制造企业知识产权保护意识。</a:t>
            </a:r>
          </a:p>
        </p:txBody>
      </p:sp>
      <p:sp>
        <p:nvSpPr>
          <p:cNvPr id="6" name="Text Placeholder 5"/>
          <p:cNvSpPr>
            <a:spLocks noGrp="1"/>
          </p:cNvSpPr>
          <p:nvPr>
            <p:ph type="body" idx="1"/>
          </p:nvPr>
        </p:nvSpPr>
        <p:spPr/>
        <p:txBody>
          <a:bodyPr/>
          <a:lstStyle/>
          <a:p>
            <a:r>
              <a:t>推动中乐器制造业与其他产业的融合发展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推动中乐器制造业国际化发展的政策建议</a:t>
            </a:r>
          </a:p>
        </p:txBody>
      </p:sp>
      <p:sp>
        <p:nvSpPr>
          <p:cNvPr id="3" name="Text Placeholder 2"/>
          <p:cNvSpPr>
            <a:spLocks noGrp="1"/>
          </p:cNvSpPr>
          <p:nvPr>
            <p:ph type="body" idx="1"/>
          </p:nvPr>
        </p:nvSpPr>
        <p:spPr/>
        <p:txBody>
          <a:bodyPr/>
          <a:lstStyle/>
          <a:p>
            <a:r>
              <a:t>促进中乐器制造业的国际贸易发展</a:t>
            </a:r>
          </a:p>
        </p:txBody>
      </p:sp>
      <p:sp>
        <p:nvSpPr>
          <p:cNvPr id="4" name="Content Placeholder 3"/>
          <p:cNvSpPr>
            <a:spLocks noGrp="1"/>
          </p:cNvSpPr>
          <p:nvPr>
            <p:ph sz="half" idx="2"/>
          </p:nvPr>
        </p:nvSpPr>
        <p:spPr/>
        <p:txBody>
          <a:bodyPr/>
          <a:lstStyle/>
          <a:p>
            <a:r>
              <a:t>1. 鼓励中乐器制造企业参与国际贸易，扩大中乐器出口规模，促进中乐器制造业发展。</a:t>
            </a:r>
          </a:p>
          <a:p>
            <a:r>
              <a:t>2. 支持中乐器制造企业开拓海外市场，鼓励企业参加国际展览会和贸易活动，寻找海外合作伙伴。</a:t>
            </a:r>
          </a:p>
          <a:p>
            <a:r>
              <a:t>3. 加强中乐器制造业的国际贸易政策研究，完善中乐器制造业的国际贸易政策体系。</a:t>
            </a:r>
          </a:p>
        </p:txBody>
      </p:sp>
      <p:sp>
        <p:nvSpPr>
          <p:cNvPr id="5" name="Text Placeholder 4"/>
          <p:cNvSpPr>
            <a:spLocks noGrp="1"/>
          </p:cNvSpPr>
          <p:nvPr>
            <p:ph type="body" idx="3"/>
          </p:nvPr>
        </p:nvSpPr>
        <p:spPr/>
        <p:txBody>
          <a:bodyPr/>
          <a:lstStyle/>
          <a:p>
            <a:r>
              <a:t>支持中乐器制造业的国际化发展</a:t>
            </a:r>
          </a:p>
        </p:txBody>
      </p:sp>
      <p:sp>
        <p:nvSpPr>
          <p:cNvPr id="6" name="Content Placeholder 5"/>
          <p:cNvSpPr>
            <a:spLocks noGrp="1"/>
          </p:cNvSpPr>
          <p:nvPr>
            <p:ph sz="half" idx="4"/>
          </p:nvPr>
        </p:nvSpPr>
        <p:spPr/>
        <p:txBody>
          <a:bodyPr/>
          <a:lstStyle/>
          <a:p>
            <a:r>
              <a:t>1. 加强中乐器制造业的国际交流合作，与国外乐器制造企业开展技术交流和合作，吸收国外先进的乐器制造技术和经验。</a:t>
            </a:r>
          </a:p>
          <a:p>
            <a:r>
              <a:t>2. 支持中乐器制造企业在海外建立生产和销售基地，扩大海外市场份额，提升中乐器在国际市场的影响力。</a:t>
            </a:r>
          </a:p>
          <a:p>
            <a:r>
              <a:t>3. 鼓励中乐器制造企业参与国际乐器展览会和贸易活动，展示产品和品牌，拓展海外市场渠道。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中乐器制造业国际贸易政策体系的完善</a:t>
            </a:r>
          </a:p>
        </p:txBody>
      </p:sp>
      <p:sp>
        <p:nvSpPr>
          <p:cNvPr id="3" name="Subtitle 2"/>
          <p:cNvSpPr>
            <a:spLocks noGrp="1"/>
          </p:cNvSpPr>
          <p:nvPr>
            <p:ph type="subTitle" idx="1"/>
          </p:nvPr>
        </p:nvSpPr>
        <p:spPr/>
        <p:txBody>
          <a:bodyPr/>
          <a:lstStyle/>
          <a:p>
            <a:r>
              <a:t>中乐器制造业的国际化发展与贸易政策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中乐器制造业国际贸易政策体系的完善</a:t>
            </a:r>
          </a:p>
        </p:txBody>
      </p:sp>
      <p:sp>
        <p:nvSpPr>
          <p:cNvPr id="3" name="Text Placeholder 2"/>
          <p:cNvSpPr>
            <a:spLocks noGrp="1"/>
          </p:cNvSpPr>
          <p:nvPr>
            <p:ph type="body" idx="1"/>
          </p:nvPr>
        </p:nvSpPr>
        <p:spPr/>
        <p:txBody>
          <a:bodyPr/>
          <a:lstStyle/>
          <a:p>
            <a:r>
              <a:t>中乐器制造业国际贸易政策体系的完善主题名称：中乐器制造业国际贸易政策体系的完善</a:t>
            </a:r>
          </a:p>
        </p:txBody>
      </p:sp>
      <p:sp>
        <p:nvSpPr>
          <p:cNvPr id="4" name="Content Placeholder 3"/>
          <p:cNvSpPr>
            <a:spLocks noGrp="1"/>
          </p:cNvSpPr>
          <p:nvPr>
            <p:ph sz="half" idx="2"/>
          </p:nvPr>
        </p:nvSpPr>
        <p:spPr/>
        <p:txBody>
          <a:bodyPr/>
          <a:lstStyle/>
          <a:p>
            <a:r>
              <a:t>1. 完善中乐器制造业国际贸易政策体系，应重点关注出口贸易政策体系的完善，从而提高中乐器制造业的出口竞争力。</a:t>
            </a:r>
          </a:p>
          <a:p>
            <a:r>
              <a:t>2. 制定和完善中乐器制造业的出口信贷政策，为中乐器制造企业提供优惠的出口信贷利率、延长出口信贷期限等，以降低企业的出口成本，提高企业的出口积极性。</a:t>
            </a:r>
          </a:p>
          <a:p>
            <a:r>
              <a:t>3. 加强对中乐器制造业出口企业的出口退税和出口补贴政策的支持，简化出口退税和出口补贴的申报程序，提高出口退税和出口补贴的效率，从而降低企业的出口成本，提高企业的出口利润。</a:t>
            </a:r>
          </a:p>
        </p:txBody>
      </p:sp>
      <p:sp>
        <p:nvSpPr>
          <p:cNvPr id="5" name="Text Placeholder 4"/>
          <p:cNvSpPr>
            <a:spLocks noGrp="1"/>
          </p:cNvSpPr>
          <p:nvPr>
            <p:ph type="body" idx="3"/>
          </p:nvPr>
        </p:nvSpPr>
        <p:spPr/>
        <p:txBody>
          <a:bodyPr/>
          <a:lstStyle/>
          <a:p>
            <a:r>
              <a:t>中乐器制造业国际贸易政策体系的完善主题名称：中乐器制造业国际贸易政策体系的完善</a:t>
            </a:r>
          </a:p>
        </p:txBody>
      </p:sp>
      <p:sp>
        <p:nvSpPr>
          <p:cNvPr id="6" name="Content Placeholder 5"/>
          <p:cNvSpPr>
            <a:spLocks noGrp="1"/>
          </p:cNvSpPr>
          <p:nvPr>
            <p:ph sz="half" idx="4"/>
          </p:nvPr>
        </p:nvSpPr>
        <p:spPr/>
        <p:txBody>
          <a:bodyPr/>
          <a:lstStyle/>
          <a:p>
            <a:r>
              <a:t>1. 建立和完善中乐器制造业的知识产权保护政策，保护中乐器制造企业的知识产权，防止知识产权的侵权和盗窃，鼓励中乐器制造企业创新和研发新产品，从而提高中乐器制造业的国际竞争力。</a:t>
            </a:r>
          </a:p>
          <a:p>
            <a:r>
              <a:t>2. 加强对中乐器制造业的出口文化宣传，提高中乐器在国际市场上的知名度和认可度，从而扩大中乐器的出口市场，增加中乐器的出口量。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https://d.book118.com/178034041111006034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中乐器制造业国际化发展现状</vt:lpstr>
      <vt:lpstr> 中乐器制造业国际化发展现状</vt:lpstr>
      <vt:lpstr> 中乐器制造业国际化发展现状</vt:lpstr>
      <vt:lpstr> 中乐器制造业国际化发展面临的挑战</vt:lpstr>
      <vt:lpstr> 中乐器制造业国际化发展面临的挑战</vt:lpstr>
      <vt:lpstr> 中乐器制造业国际化发展面临的挑战</vt:lpstr>
      <vt:lpstr> 中乐器制造业国际化发展面临的挑战</vt:lpstr>
      <vt:lpstr> 推动中乐器制造业国际化发展的政策建议</vt:lpstr>
      <vt:lpstr> 推动中乐器制造业国际化发展的政策建议</vt:lpstr>
      <vt:lpstr> 推动中乐器制造业国际化发展的政策建议</vt:lpstr>
      <vt:lpstr> 推动中乐器制造业国际化发展的政策建议</vt:lpstr>
      <vt:lpstr> 中乐器制造业国际贸易政策体系的完善</vt:lpstr>
      <vt:lpstr>#. 中乐器制造业国际贸易政策体系的完善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2024-09-13T05:01:29.709</cp:lastPrinted>
  <dcterms:created xsi:type="dcterms:W3CDTF">2024-09-12T21:01:29Z</dcterms:created>
  <dcterms:modified xsi:type="dcterms:W3CDTF">2024-09-12T21:01:31Z</dcterms:modified>
</cp:coreProperties>
</file>