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2CC7F8-DD6D-4716-B152-7F0D60BCD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E0D1D-D8AA-4556-B840-12225D74B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8B50E1-2ABF-4A4E-BEA9-EF3E08E6B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BB426E-CF77-4E1C-BE97-C16026438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231D26-90A0-4F9A-B5ED-7858B7C31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0BA383-C13E-432A-A3AB-F89DB4C7D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194D84-6799-4559-8A19-191C6FFE6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C4277E-0824-44C9-9A59-C74FA79DF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8475D0-4CE1-49F4-9AE5-C8522457A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D6579D-1EFE-4A0B-B934-DCEA28443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183A1-E20E-4F16-B63D-D9171B8C8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03404405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传达关怀笼罩希望校园心理危机干预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校园心理危机现状分析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传达关怀：构建支持网络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笼罩希望：提升心理素质与能力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危机干预策略制定与实施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558" r="24558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应对校园心理危机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当前，校园心理危机事件频发，对学生身心健康造成严重威胁，急需采取有效措施进行干预。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促进学生健康成长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通过心理危机干预，帮助学生建立积极心态，提高心理素质，促进学生全面健康发展。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维护校园稳定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心理危机事件往往引发校园不稳定因素，通过干预工作，维护校园和谐稳定，保障正常教学秩序。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597" b="1259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汇报对象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本次汇报面向学校管理层、教师、家长及学生等相关人员。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汇报内容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汇报将涵盖校园心理危机的现状、原因分析、干预措施及实施效果等方面。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通过汇报，让相关人员了解校园心理危机的严重性和干预工作的重要性，共同推动学校心理健康教育工作的发展。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校园心理危机是指学生在校园生活中遇到的各种心理压力和困难，导致其产生严重的心理失衡和情绪困扰，甚至可能出现自伤、自杀等极端行为。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学生可能出现情绪低落、缺乏自信、焦虑、抑郁、暴躁或攻击性行为、睡眠障碍、注意力不集中、学习成绩下降、社交障碍、自伤或自杀意念等症状。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校园心理危机定义及表现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9496" r="949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学业压力、人际关系紧张、家庭问题、网络成瘾、校园欺凌或暴力、个人性格特质、心理健康知识匮乏等。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危害程度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心理危机可能导致学生长期的心理创伤，影响其学习、生活和未来发展。严重的心理危机甚至可能导致学生自杀，给家庭和学校带来极大的伤害和损失。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影响因素与危害程度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67" r="14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当前，校园心理危机问题日益严重，越来越多的学生面临心理压力和困扰。一些学校已经开始重视学生的心理健康问题，并采取相应措施进行干预。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学校对心理健康教育的重视程度不够，缺乏专业的心理健康教师和辅导人员；学生心理健康知识匮乏，缺乏自我调节能力；学校与家庭、社会之间的协作不够紧密，难以形成有效的合力来应对学生的心理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存在的问题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传达关怀：构建支持网络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在校园内设立专门的心理咨询室，由专业的心理咨询师为学生提供一对一的辅导和帮助，解决学生在学习和生活中遇到的问题。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设立心理咨询室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通过定期的心理测评，了解学生的心理状况和需求，及时发现潜在的问题，为制定个性化的干预措施提供依据。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定期心理测评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教师应积极与学生建立信任关系，关注学生的情感变化，鼓励学生表达自己的想法和感受，以便及时发现和解决问题。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建立师生信任关系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师生情感交流渠道建设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朋辈心理互助小组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鼓励学生自发组织心理互助小组，在小组内分享彼此的经历和感受，相互支持和鼓励，共同应对心理压力和困难。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线上心理互助平台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利用互联网技术搭建线上心理互助平台，为学生提供匿名倾诉、在线咨询等功能，方便学生随时获得帮助和支持。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朋辈心理辅导员培训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选拔一批心理素质良好、善于沟通的学生，经过专业培训后担任朋辈心理辅导员，为同龄人提供心理支持和帮助。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542" r="2154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朋辈互助体系搭建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https://d.book118.com/178034044055006032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2024-09-09T21:11:32.531</cp:lastPrinted>
  <dcterms:created xsi:type="dcterms:W3CDTF">2024-09-09T13:11:32Z</dcterms:created>
  <dcterms:modified xsi:type="dcterms:W3CDTF">2024-09-09T13:11:34Z</dcterms:modified>
</cp:coreProperties>
</file>