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EA4A6-3BDA-43A8-A567-6E3A37530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BDAC9-9CE1-4A77-AB9D-7316F6E9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14496-FEED-460B-8F5C-D5A1D0B29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421FA-11AB-4BAB-8679-25D7AF770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B3DE7-3A94-47FB-952C-77170B585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591D2-C445-4C5C-B47A-BCA98B1D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30D36-F7DE-4306-A59A-9C6193481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BD361-2BC6-45E0-939F-9BA33DB0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BAD90-95E7-49B8-A5A0-F48F0AF11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CBACF-2D1A-473A-AE61-EB2531DD8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6AC83-A556-4315-BF52-6F3CA62D2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55" r:id="rId2"/>
    <p:sldLayoutId id="2147486456" r:id="rId3"/>
    <p:sldLayoutId id="2147486457" r:id="rId4"/>
    <p:sldLayoutId id="2147486458" r:id="rId5"/>
    <p:sldLayoutId id="2147486459" r:id="rId6"/>
    <p:sldLayoutId id="2147486460" r:id="rId7"/>
    <p:sldLayoutId id="2147486461" r:id="rId8"/>
    <p:sldLayoutId id="2147486462" r:id="rId9"/>
    <p:sldLayoutId id="2147486463" r:id="rId10"/>
    <p:sldLayoutId id="21474864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4136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如何在初中阶段发展学生的科学探究兴趣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了解学生的兴趣和需求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了解学生对科学的兴趣点</a:t>
            </a:r>
            <a:endParaRPr lang="zh-CN" altLang="en-US"/>
          </a:p>
        </p:txBody>
      </p:sp>
      <p:sp>
        <p:nvSpPr>
          <p:cNvPr id="104885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通过问卷调查了解学生对科学的兴趣和需求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通过课堂观察了解学生在科学课上的表现和反应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通过与学生交流了解他们对科学的看法和想法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通过组织科学活动了解学生在科学活动中的表现和兴趣点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了解学生对科学探究的认知程度</a:t>
            </a:r>
            <a:endParaRPr lang="zh-CN" altLang="en-US"/>
          </a:p>
        </p:txBody>
      </p:sp>
      <p:sp>
        <p:nvSpPr>
          <p:cNvPr id="104891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通过课堂观察了解学生在科学探究活动中的表现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通过问卷调查了解学生对科学探究的认知程度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通过与学生交流了解他们对科学探究的兴趣和需求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通过分析学生的作业和考试了解他们对科学探究的理解和掌握程度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了解学生对科学探究活动的需求</a:t>
            </a:r>
            <a:endParaRPr lang="zh-CN" altLang="en-US"/>
          </a:p>
        </p:txBody>
      </p:sp>
      <p:sp>
        <p:nvSpPr>
          <p:cNvPr id="10489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通过问卷调查了解学生对科学探究活动的兴趣和需求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通过与学生交流，了解他们对科学探究活动的看法和建议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结合学生的年龄特点和认知水平，设计适合他们的科学探究活动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通过观察学生在科学探究活动中的表现，了解他们的需求和困难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设计有趣的科学探究活动</a:t>
            </a:r>
            <a:endParaRPr lang="zh-CN" altLang="en-US"/>
          </a:p>
        </p:txBody>
      </p:sp>
      <p:sp>
        <p:nvSpPr>
          <p:cNvPr id="10490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设计有趣的实验和观察活动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实验目的：激发学生对科学探究的兴趣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实验材料：简单易得，安全可靠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实验步骤：清晰明了，易于操作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实验结果：有趣且易于观察，能激发学生的好奇心和探索欲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引导学生自主设计实验</a:t>
            </a:r>
            <a:endParaRPr lang="zh-CN" altLang="en-US"/>
          </a:p>
        </p:txBody>
      </p:sp>
      <p:sp>
        <p:nvSpPr>
          <p:cNvPr id="104912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提供开放性问题：让学生自己提出问题，激发他们的好奇心和探索欲望。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提供实验材料：提供各种实验材料和工具，让学生自由选择和组合，发挥他们的创造力。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鼓励合作与交流：鼓励学生与同学合作，共同设计实验方案，提高他们的团队协作能力。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引导反思与改进：引导学生对实验结果进行反思，找出存在的问题，并提出改进措施，培养他们的批判性思维和解决问题的能力。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组织学生进行实地考察和探究</a:t>
            </a:r>
            <a:endParaRPr lang="zh-CN" altLang="en-US"/>
          </a:p>
        </p:txBody>
      </p:sp>
      <p:sp>
        <p:nvSpPr>
          <p:cNvPr id="1049178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交流分享：组织学生分享考察和探究的成果，提高学生的自信心和合作能力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8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探究活动：引导学生提出问题、设计实验、收集数据、分析结果等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考察内容：根据学生的兴趣和课程要求，设计考察项目，如观察动植物、测量气候等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实地考察地点：选择具有科学价值的地点，如自然公园、科技馆等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提供充足的探究资源</a:t>
            </a:r>
            <a:endParaRPr lang="zh-CN" altLang="en-US"/>
          </a:p>
        </p:txBody>
      </p:sp>
      <p:sp>
        <p:nvSpPr>
          <p:cNvPr id="10492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提供适合学生水平的探究材料和工具</a:t>
            </a:r>
            <a:endParaRPr lang="zh-CN" altLang="en-US"/>
          </a:p>
        </p:txBody>
      </p:sp>
      <p:sp>
        <p:nvSpPr>
          <p:cNvPr id="104926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提供多样化的探究材料，如科学实验器材、模型、标本等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提供安全的探究环境，如实验室、科学教室、户外探究场地等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提供丰富的科学文献和资料，如科学书籍、期刊、网络资源等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提供适合学生认知水平的探究工具，如显微镜、放大镜、尺子等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引导学生利用网络和图书馆资源</a:t>
            </a:r>
            <a:endParaRPr lang="zh-CN" altLang="en-US"/>
          </a:p>
        </p:txBody>
      </p:sp>
      <p:sp>
        <p:nvSpPr>
          <p:cNvPr id="10493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网络资源：介绍各种科学网站、在线课程和论坛，引导学生自主学习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图书馆资源：介绍学校图书馆的科学类书籍、期刊和资料，鼓励学生查阅和借阅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指导学生如何筛选和辨别信息，避免误导和误导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鼓励学生参与在线科学社区和讨论，与其他学生和专家交流学习经验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https://d.book118.com/178034136026006031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宋体</vt:lpstr>
      <vt:lpstr>Office Theme</vt:lpstr>
      <vt:lpstr>如何在初中阶段发展学生的科学探究兴趣</vt:lpstr>
      <vt:lpstr>目录</vt:lpstr>
      <vt:lpstr>了解学生的兴趣和需求</vt:lpstr>
      <vt:lpstr>了解学生对科学的兴趣点</vt:lpstr>
      <vt:lpstr>了解学生对科学探究的认知程度</vt:lpstr>
      <vt:lpstr>了解学生对科学探究活动的需求</vt:lpstr>
      <vt:lpstr>设计有趣的科学探究活动</vt:lpstr>
      <vt:lpstr>设计有趣的实验和观察活动</vt:lpstr>
      <vt:lpstr>引导学生自主设计实验</vt:lpstr>
      <vt:lpstr>组织学生进行实地考察和探究</vt:lpstr>
      <vt:lpstr>提供充足的探究资源</vt:lpstr>
      <vt:lpstr>提供适合学生水平的探究材料和工具</vt:lpstr>
      <vt:lpstr>引导学生利用网络和图书馆资源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2024-09-07T23:51:46.773</cp:lastPrinted>
  <dcterms:created xsi:type="dcterms:W3CDTF">2024-09-07T15:51:46Z</dcterms:created>
  <dcterms:modified xsi:type="dcterms:W3CDTF">2024-09-07T15:51:48Z</dcterms:modified>
</cp:coreProperties>
</file>