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3D4222-A9BE-457D-8F53-0D9E4FD1B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0DB72-F1EF-4025-A0D2-806008638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C44C8C-67B3-4836-AE8C-F52EA8B04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3F7AB2-339B-451F-BB0A-A0ED26B952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804171-92D1-4F28-8948-CFDEB7D196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8C2AF5-B7D7-4414-BC23-3B18C3EE11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5B85BC-9223-4C91-B422-6785AF0904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69FB4B-ED7B-4AD9-8A75-D49BC1D99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2FA0B-E42C-4E47-9779-76C83F5C8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2E816-DB08-48F0-8F10-FFAA84158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D6C8E-10FE-4552-988C-63DB04342D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3511705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中考英语专题复习培训课件阅读策略和题目解析及答题技巧篇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Reading strategies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Problem Analysis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Answering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Practical exercises and case analysis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and Outlook</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To improve students' reading comprehension, question analysis, and answering skills for the special review of English for the middle school entrance examination</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Importance</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These skills are critical for students to excel in the examination and gain admission to their desired middle schools The courseware provides targeted practice and strategies to help students achieve their goals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Objectives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Training objectives and importance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Reading strategies: The courseware includes a variety of reading strategies such as skimming, scanning, and detailed reading to help students quickly grasp the main ideas and key details of a text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Question analysis: Students will learn how to analyze different types of questions, identify key information, and identify distractors to drive at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Answering skills: The courseware provide tips and techniques for answering multiple choices, true/false, and open ended questions Students will also practice writing clear and decision answers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Practice tests: The courseware includes several practice tests that simulate the actual examination conditions, allowing students to apply what they have learned and assessed their progress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Overview of courseware content</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Reading strategies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Skimming</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Quickly Glancing over the text to get a general idea of the content and structure</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Looking for key information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Scanning the text for specific information, such as names, dates, or key points</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Predicting content</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Based on the title, headings, and any prior knowledge, making predictions about what the text might be about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Preview strategy</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Understanding details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Reading slowly and carefully to understand the specific details and information presented in the text</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42" r="17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Analyzing language features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Paying attention to language features such as vocabulary, grammar, and text structure to aid comprehension</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Making arguments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Using background knowledge and includes from the text to make arguments about the meaning, attributes, or intentions of the author</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Intensive reading strategy</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375" r="6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Reading quickly and accurately</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Developing the ability to read quickly while still maintaining accuracy in locating the required information</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Location specific information</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Quickly scanning the text to find specific information or keywords</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Ignoring irrelevant information</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Focusing on the task at hand and assigning any information that is not relevant to the question or task</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Scanning strategy</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Problem Analysis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 the key information in the question stem: Pay attention to the key words, phrases, and presence structure in the question stem to understand what the question is asking for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Analyze the options: Carefully read and compare each option to determine which one best answers the question Look for sub differences in meaning, tense, and grammar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Ultimate implicit options: Narrow down the choices by identifying options that are clearly incorrect or do not fit the context of the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Use your knowledge and reasoning skills: Apply your knowledge of vocabulary, grammar, and reading comprehension to make an educated guess if you are unsaure of the answer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multiple choice questions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fill in the blank questions</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Read the presence carefully</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Understand the context and meaning of the presence to determine what word or phrase is missing</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Identify the part of speech needed</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Determine the graphical category of the missing word (noun, verb, objective, etc.) to help bring down your choices</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Advisor the options</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If multiple options are provided, carefully consider each one in the context of the presence to see which one fits best</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Use context clusters</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Look for clusters in the surrounding text that may help you determine the missing word or phrase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https://d.book118.com/178035117057006040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2024-09-18T21:24:43.723</cp:lastPrinted>
  <dcterms:created xsi:type="dcterms:W3CDTF">2024-09-18T13:24:43Z</dcterms:created>
  <dcterms:modified xsi:type="dcterms:W3CDTF">2024-09-18T13:24:45Z</dcterms:modified>
</cp:coreProperties>
</file>