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CF57B2-8F9C-4F1C-8F6C-076CEA4B38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0259DA-A49A-47F6-94A6-0865D7440D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1EDD86-1F6D-4D5E-893B-CCE88B40FB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1BB3EE-8A81-4F85-9C6C-A9A5FEB78F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D4C4A7-4F68-48F9-BE5C-D74781C69B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71FF7C-879C-46CB-B9F2-0A9308AE94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FF3C8B-8731-44C8-B722-539E065B11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1F6242-076F-44B2-9456-D9C532B30C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CC75D6-1388-443E-A59B-5F2F4CE05A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89C55C-AC5F-4642-8522-4C14052D67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C0464E-6897-4FBD-9A36-2390274C1D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03513513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体育产业中高级管理人员的培训需求分析与解决的探索与应用的研究与实践的结果与讨论</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汇报人：PPT可修改</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体育产业中高级管理人员培训需求分析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培训解决方案的探索与应用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研究结果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308" b="830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体育产业快速发展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随着全球体育产业的迅猛增长，体育产业高级管理人员的培训需求日益凸显。</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人才短缺问题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当前体育产业面临高素质管理人才短缺的问题，制约了产业的进一步发展。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培训需求多样性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体育产业中高级管理人员的培训需求具有多样性，包括领导力、战略规划、市场营销、财务管理等方面。</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深入了解体育产业中高级管理人员的培训需求，探索有效的培训模式和方法，提高管理人员的综合素质和能力水平。</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如何准确识别体育产业中高级管理人员的培训需求？如何设计针对性的培训课程和教学方法？如何评估培训效果并持续改进？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研究问题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采用问卷调查、访谈、案例分析等多种研究方法，收集和分析相关数据和信息。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以国内外体育产业中高级管理人员为研究对象，涵盖不同领域和层级的管理人员。同时，对培训机构、培训内容、培训方式等进行深入研究和分析。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体育产业中高级管理人员培训需求分析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随着体育产业的快速发展，中高级管理人员对提升自身能力的需求日益迫切，包括领导力、创新能力、市场洞察力等方面。</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培训需求迫切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除了传统的体育管理知识外，中高级管理人员还需要掌握数字化技能、跨文化沟通、危机应对等多方面的能力。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培训内容多元化</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中高级管理人员更倾向于选择灵活多样的培训形式，如在线课程、工作坊、研讨会等。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培训形式多样化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培训需求现状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不同领域的差异</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不同体育领域的管理人员在培训需求上也存在差异，如体育赛事运营、体育营销、体育场馆管理等领域各有侧重。</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不同层级的差异</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初级管理人员更注重基础知识和技能的培训，而中高级管理人员则更关注战略思维、团队管理和创新能力的提升。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不同地域的差异</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不同地域的体育产业发展水平和管理模式不同，导致管理人员的培训需求也存在差异。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培训需求差异分析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国家政策法规对体育产业管理人员的培训需求具有重要影响，如体育产业政策的调整、行业标准的制定等。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政策法规</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激烈的市场竞争要求体育产业管理人员不断提升自身能力，以适应不断变化的市场环境。</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市场竞争</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数字化技术的快速发展为体育产业带来了新的机遇和挑战，管理人员需要掌握相关技能以应对变革。</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技术创新</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管理人员的个人发展规划和职业目标也是影响培训需求的重要因素。</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个人发展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培训需求影响因素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培训解决方案的探索与应用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476" r="12476"/>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根据体育产业中高级管理人员的实际需求，设计针对性强的培训内容和目标，包括领导力、战略规划、市场营销、财务管理等方面。</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培训内容与目标</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采用多种培训形式和方法，如线上课程、线下研讨会、实践操作等，以满足不同管理人员的学习需求和偏好。</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培训形式与方法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整合内外部培训资源，包括优秀讲师、行业专家、实践案例等，为管理人员提供全方位的学习支持和辅导。</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培训资源与支持</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培训过程管理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采用项目管理的方法，对培训过程进行全面管理，包括进度控制、质量保障、风险应对等。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培训效果跟踪</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通过问卷调查、访谈、考试等方式，对管理人员的培训效果进行跟踪和评估，及时发现问题并采取改进措施。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培训计划制定</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根据管理人员的实际情况和培训目标，制定个性化的培训计划，明确培训时间、地点、内容等。</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https://d.book118.com/178035135133006036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2024-09-16T10:18:13.986</cp:lastPrinted>
  <dcterms:created xsi:type="dcterms:W3CDTF">2024-09-16T02:18:14Z</dcterms:created>
  <dcterms:modified xsi:type="dcterms:W3CDTF">2024-09-16T02:18:16Z</dcterms:modified>
</cp:coreProperties>
</file>