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C9BA0-1B63-4289-B8ED-FB1045844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89338-2A1D-474D-8BF8-4F741FBFD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D4D3A-519B-41E9-BA97-A651D43A1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C14D37-7622-4F38-B2BB-DE800BE83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6D08D8-22A3-49B7-94B8-7F452D028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7A40F8-B6BF-4484-8DBF-9D46616F9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A7BEEF-1D4E-425D-84AE-1921C50D0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146D9-989E-45B6-993F-33344C061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2992D-A3D1-49E9-B03D-62783111C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BEF5D-30A4-44E2-9011-1535A6483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1CF92-50B4-4F04-A92B-FCA9D7D6E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37045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护理职业规划范文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护理行业现状与趋势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护理人员的职业发展规划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提升护理人员职业竞争力的途径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护理人员职业发展面临的挑战与对策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成功护理人员的案例分享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护理职业的背景与重要性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护理职业是医疗保健体系的重要组成部分，承担着照顾患者、促进健康的重要职责。随着社会老龄化加剧和健康需求的增加，护理职业的发展前景越来越广阔。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护理职业具有高度的专业性和技术性，需要具备丰富的医学知识和实践经验。同时，护理职业还需要具备良好的沟通技巧、团队协作能力和职业道德，以满足患者的需求。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职业规划有助于护理人员更好地适应医疗保健体系的变化和需求，提高自身的竞争力和就业机会。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职业规划有助于护理人员实现个人价值和成就感，增强职业满足感和幸福感。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0624" b="2062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职业规划有助于护理人员明确自己的职业目标和发展方向，提高自身的职业素养和综合能力。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护理行业现状与趋势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随着社会老龄化加剧和医疗保健政策的推动，国内护理行业需求持续增长。目前，国内护理人员缺口较大，尤其在基层医疗和养老服务领域。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国内护理行业现状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在发达国家，护理行业已经形成了完善的体系，护理人员专业化和职业化程度较高。国外护理行业注重护理人员的培训和教育，为行业发展提供了有力支撑。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国外护理行业现状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国内外护理行业现状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随着医疗技术的进步和患者需求的提高，护理行业将向更加专业化的方向发展，如老年护理、康复护理、重症护理等。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借助人工智能、大数据等技术手段，护理行业将实现智能化发展，提高护理服务效率和质量。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随着全球化的推进，护理行业将逐步实现国际化发展，国内外护理人员交流与合作将更加频繁。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708" b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国际型人才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随着护理行业的国际化发展，对具备国际视野和跨文化交流能力的国际型人才的需求也将增加。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专业化人才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随着护理行业的专业化发展，对专业化人才的需求将更加迫切，如老年护理师、康复护理师等。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高素质人才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护理行业对从业人员的素质要求较高，需要具备高度的责任心、严谨的工作态度和良好的沟通能力。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护理行业的人才需求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护理人员的职业发展规划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短期职业目标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熟练掌握护理基础知识和技能，通过护士执业资格考试。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积累临床护理经验，提高护理质量和病人满意度。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参加医院组织的培训和学习，提升专业素养和知识水平。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成为专科护士，在某一领域具备专业知识和技能。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担任护理小组长或护士长，负责管理病房和护理团队。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参加国内外学术交流和进修，了解护理前沿动态和最新技术。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中期职业目标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成为护理专家或护理教育者，为护理事业发展做出贡献。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开展护理科研，发表学术论文或参与护理指南制定。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提高领导力和管理能力，担任医院护理部门负责人或护理学院院长等职务。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长期职业目标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https://d.book118.com/178037045127006031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2024-09-08T21:59:57.983</cp:lastPrinted>
  <dcterms:created xsi:type="dcterms:W3CDTF">2024-09-08T13:59:58Z</dcterms:created>
  <dcterms:modified xsi:type="dcterms:W3CDTF">2024-09-08T14:00:00Z</dcterms:modified>
</cp:coreProperties>
</file>