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E1B18-DEE2-42EA-9185-7B38356A0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F3D29-2C98-4944-846F-ED5D0ACAA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BDEB3-2423-4BBD-8941-5A1FB1D57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96F50-5B03-4E38-ADAB-3C1FA07EC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A9C78-A89D-4D06-B8C9-45E9945DD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9A905-FF9D-4EB1-992D-E481BFBD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A71C6-5036-4782-8EBF-FF6F3718F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DA7B60-763A-4048-9823-8CE9F3D8F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5D75D-C99C-41D6-8B41-D2327619B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30E0A-86BF-4A71-83B4-242E8588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E1C93-FC03-4506-B20B-68CE5A401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00461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《商品品种和质量》ppt课件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商品品种与质量的关系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提升商品品种与质量的措施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商品品种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是指具有相同或相似的使用价值的商品群体。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商品品种的分类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根据不同的分类标准，可以将商品品种分为不同的类型，如按生产部门可分为工业品和农产品；按用途可分为消费品和工业品；按销售渠道可分为日用品、耐用消费品、专业用品等。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商品品种的发展趋势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随着社会经济的发展和消费者需求的不断变化，商品品种也在不断发展和变化。未来，商品品种将更加丰富多样，个性化、差异化将成为发展趋势。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商品品种的概念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根据商品的生产部门不同，可以将商品品种分为工业品和农产品。工业品是指通过工业生产出来的商品，如机械、电子、化工等产品；农产品是指直接来源于农业生产的商品，如粮食、棉花、油料等。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根据商品的用途不同，可以将商品品种分为消费品和工业品。消费品是指直接用于满足人们生活需要的商品，如食品、服装、家电等；工业品是指用于生产其他商品的商品，如原材料、机械零部件等。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商品的销售渠道不同，可以将商品品种分为日用品、耐用消费品、专业用品等。日用品是指日常生活中经常需要购买的商品，如洗发水、牙膏等；耐用消费品是指使用寿命较长的商品，如汽车、家电等；专业用品是指特定行业或特定用途的商品，如医疗器械、航空器材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按生产部门分类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按用途分类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按销售渠道分类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商品品种的分类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个性化、差异化成为发展趋势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随着消费者需求的不断变化和市场竞争的加剧，商品品种的个性化、差异化将成为未来的发展趋势。企业需要不断创新，推出符合消费者需求的个性化、差异化商品，以提高市场竞争力。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绿色环保成为重要发展方向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随着人们对环保意识的提高，绿色环保成为未来商品品种发展的重要方向。企业需要注重环保理念，在生产过程中采取环保措施，推出环保型商品，以满足消费者对环保的需求。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高科技化成为创新重点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随着科技的不断进步，高科技化的商品品种将成为未来创新的重要方向。企业需要关注科技动态，将最新的科技成果应用于商品生产中，推出高科技化的商品品种，以满足消费者对高科技的需求。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商品品种的发展趋势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商品质量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商品质量是指商品满足规定或潜在要求的特征和特性的总和。它反映了商品对消费者需求的满足程度。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主要包括商品的适用性、安全性和可靠性、耐用性、经济性、外观质量等。这些特性是衡量商品质量的重要指标。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商品质量的特性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高质量的商品能够提高消费者的满意度，增强市场竞争力，促进企业的可持续发展。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商品质量的重要性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336" r="183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商品质量的评价标准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国家制定了一系列商品质量标准，如强制性国家标准和推荐性国家标准，对各类商品的质量要求进行了明确规定。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各行业也制定了相应的商品质量标准，如行业标准、地方标准等，对特定行业的商品质量提出了具体要求。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企业可以根据市场需求和自身条件，制定符合自身特点的商品质量标准，提高商品的竞争力和市场占有率。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政府通过制定法律法规和标准，对商品质量进行监管，保障消费者的合法权益。同时，政府还对存在质量问题的商品进行查处和惩罚。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社会监督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消费者协会、行业协会等社会组织也对商品质量进行监督和评价，促进企业提高产品质量。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企业应建立健全质量管理体系，加强内部质量管理和质量控制，确保所售商品的质量符合相关标准和规定。同时，企业还应积极接受政府和社会组织的监督和检查，不断提高商品质量水平。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商品质量的监管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商品品种与质量的关系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创新品种提升质量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企业通过研发和推出新品种，可以引入新的技术和设计，从而提高产品质量和性能。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品种间的质量差异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不同品种的商品可能存在质量上的差异，消费者可以根据自身需求选择适合的品种。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多样化品种提供更多选择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不同的商品品种可以满足消费者多样化的需求，为消费者提供更多选择，从而提高消费者满意度。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商品品种对质量的影响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https://d.book118.com/178040046120006034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2024-09-13T07:25:27.526</cp:lastPrinted>
  <dcterms:created xsi:type="dcterms:W3CDTF">2024-09-12T23:25:27Z</dcterms:created>
  <dcterms:modified xsi:type="dcterms:W3CDTF">2024-09-12T23:25:29Z</dcterms:modified>
</cp:coreProperties>
</file>