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0E233-A936-4F03-AAA4-59B15A2B9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ECA8F-DBDC-41C3-9DA9-7DEC32236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A64AB-CDDB-41B0-B5A8-3C844D91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D4DBE-3A2C-485A-867B-8A67B168E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3AE47-00C3-469A-93DA-C40A35EA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370D3-FA48-4804-A462-99D9B3302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68681-E29A-4BE4-A456-E409C7D1F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A7C5C-934B-4DF2-A3F5-2F104977C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9B1A0-F456-4EE3-9CAE-F7D1EB634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CB742-7797-4D92-B0B9-92260964A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A6A34-74F0-4F37-BF4B-C576BB50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1001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医院放射诊疗防护意外事故的案例研究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放射诊疗防护意外事故概述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放射诊疗防护的改进措施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放射诊疗防护的未来展望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提高放射诊疗安全性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通过对放射诊疗防护意外事故的案例研究，分析事故原因和教训，提出改进措施，从而提高放射诊疗的安全性，保障患者和医护人员的健康。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促进放射诊疗技术发展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通过对案例的深入研究，总结放射诊疗技术的发展趋势和面临的挑战，为放射诊疗技术的进一步发展提供借鉴和参考。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保护患者和医护人员安全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放射诊疗过程中，患者和医护人员会接触到放射性物质和辐射，如果没有有效的防护措施，可能会对他们的健康造成危害。因此，加强放射诊疗防护是保障患者和医护人员安全的重要措施。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确保放射诊疗质量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放射诊疗是一种高风险的医疗行为，如果防护不当，不仅会影响诊疗效果，还可能引发医疗事故。加强放射诊疗防护可以确保诊疗质量，提高医疗水平。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促进放射诊疗技术发展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随着医疗技术的不断进步，放射诊疗技术也在不断发展和创新。加强放射诊疗防护可以促进技术的健康发展，推动医疗技术的不断进步。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放射诊疗防护意外事故概述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XXXX年XX月XX日，下午X点至X点之间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某市中心医院放射科诊疗室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当值放射科医师2名，护士1名，患者1名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医用直线加速器1台，放射治疗计划系统1套，剂量监测系统1套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事故涉及人员与设备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患者受到过量辐射照射，导致皮肤灼伤和短期内的放射性反应；当值医护人员受到不同程度辐射暴露。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医院放射诊疗工作暂停，进行全面安全检查与整改；涉事医护人员接受健康检查和心理辅导；患者对医院信任度降低，引发社会关注。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事故后果与影响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放射诊疗设备使用时间过长，导致设备部件老化、性能下降，增加事故风险。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技术缺陷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设备设计或制造过程中存在技术缺陷，如安全防护措施不足、软件故障等，可能导致放射线泄漏或设备异常运行。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设备日常维护和保养不到位，未能及时发现和修复潜在问题，从而引发事故。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设备故障与技术问题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医护人员操作失误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医护人员之间或医护人员与患者之间沟通不畅，导致信息传递不及时、不准确，影响放射诊疗过程的安全性。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医护人员未按照操作规程进行操作，如未正确设置放射线剂量、未对准患者部位等，造成患者或医护人员受到不必要的放射线照射。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操作不规范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医护人员缺乏必要的放射诊疗知识和操作技能，无法正确应对突发情况，可能导致事故发生。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44" r="2194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放射源丢失或被盗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医院对放射源的管理不严格，可能导致放射源丢失或被盗，对社会公共安全造成严重威胁。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放射源使用不规范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医护人员在使用放射源时未遵守相关规定，如随意放置、未及时归还等，增加事故风险。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放射源处置不当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医院对废弃或损坏的放射源处置不当，如随意丢弃、未进行专业处理等，可能对环境和公众健康造成危害。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放射源管理不当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医护人员在进行放射诊疗时未佩戴必要的个人防护用品，如铅围裙、铅眼镜等，增加自身受照射的风险。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辐射监测与报警系统失效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医院的辐射监测与报警系统失效或未及时响应，无法在事故发生时及时发出警报并采取措施，导致事故扩大。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防护设施不完善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医院放射诊疗区域的防护设施不完善，如缺少铅屏风、防护门等，无法有效阻挡放射线对医护人员和患者的伤害。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防护措施不到位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放射诊疗防护的改进措施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https://d.book118.com/178041001023006030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2024-09-06T09:02:26.295</cp:lastPrinted>
  <dcterms:created xsi:type="dcterms:W3CDTF">2024-09-06T01:02:26Z</dcterms:created>
  <dcterms:modified xsi:type="dcterms:W3CDTF">2024-09-06T01:02:28Z</dcterms:modified>
</cp:coreProperties>
</file>