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93D823-8B55-4FC8-BD16-1F605C8A48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E5731-B7E3-4C69-B78C-3ADA58D9D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203F0-4B6B-42F0-88E8-5BA0C8D46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C81897-A056-44D6-87C2-2F01FB5A72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F58AF8-6998-4F3E-B992-89740EEFB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FE34AAC-CEE3-4916-938A-838047071A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C19DC7-098C-41EE-A723-82A1055CC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3A77A5-9858-45D8-8D00-102B9BE84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885DE-22ED-4AA6-B04D-B624EBE4C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2532B6-70CB-4204-AE7A-1FBA52D46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8F3E3-E9AD-4AD6-A473-D0F91ABA5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4100503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《酶的生物合成》PPT课件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酶的生物合成概述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酶生物合成的机制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酶生物合成的调节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酶生物合成的应用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酶的生物合成研究展望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酶的生物合成概述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酶是一种具有催化功能的生物大分子，具有高度专一性和高效性的特性。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酶是由活细胞产生的具有催化功能的生物大分子，能够加速化学反应的速率而不改变反应的平衡点。酶具有高度专一性和高效性的特性，能够催化特定化学反应的进行。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970" r="1897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酶的生物合成过程包括基因转录和翻译两个阶段，涉及到多种酶的参与。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生物合成过程包括基因转录和翻译两个阶段。在转录阶段，DNA中的信息被转录成RNA；在翻译阶段，RNA中的信息被翻译成蛋白质，这个蛋白质就是酶。这个过程需要多种酶的参与，以调节和催化不同阶段的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酶的生物合成过程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酶生物合成的意义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酶的生物合成在生物体的生长、发育、代谢以及遗传信息的传递等方面具有重要意义。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生物合成对于生物体的生长、发育、代谢以及遗传信息的传递等方面具有重要意义。酶是生物体进行各种化学反应的催化剂，对于维持生物体的生命活动起着至关重要的作用。同时，酶的合成还受到多种因素的调节和控制，这些因素包括基因的表达、环境因素以及生物体的代谢状态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酶生物合成的机制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转录调控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酶的基因转录受到多种因素的调控，如DNA甲基化、组蛋白修饰等。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转录产物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酶的基因转录产物为mRNA，通过mRNA的翻译过程合成酶蛋白。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基因转录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酶的基因在转录过程中被读取并转化为RNA的过程，涉及RNA聚合酶的作用。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256" b="12256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酶的基因表达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984" r="898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终止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当核糖体遇到终止密码子时，翻译过程停止，肽链合成完成。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翻译起始于mRNA上的起始密码子，需要核糖体、tRNA和mRNA的相互作用。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延伸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核糖体沿着mRNA移动，将氨基酸按照密码子的顺序连接成肽链。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酶的翻译过程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磷酸化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通过磷酸化作用，将磷酸基团加到酶蛋白的特定氨基酸残基上，改变酶的活性。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糖基化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在细胞内将糖链连接到酶蛋白上，形成糖蛋白，有助于酶的稳定性。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乙酰化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将乙酰基团加到酶蛋白的特定氨基酸残基上，调节酶的活性。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酶的修饰与加工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酶生物合成的调节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https://d.book118.com/178041005037006025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2024-09-01T20:21:27.466</cp:lastPrinted>
  <dcterms:created xsi:type="dcterms:W3CDTF">2024-09-01T12:21:27Z</dcterms:created>
  <dcterms:modified xsi:type="dcterms:W3CDTF">2024-09-01T12:21:29Z</dcterms:modified>
</cp:coreProperties>
</file>