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779A8-921C-4E54-B803-0972F8F6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B6AEF-8CDC-46E1-A1BA-CDB605CA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ADEC4-7C64-48CB-92B5-2067F738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0C1FB-9704-4927-AFF6-6674C1321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711B9-4849-4584-AE2F-F8E074381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D9227-C80B-4889-9ACA-DEF45619E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B3869-402F-4394-814A-F41EAC9A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DFD5F-6DD4-46D7-9292-CF20309B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DAF61-12EF-48F0-8904-1F759B082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99753-8785-48A5-A323-7395888A4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AFF6F-5453-4383-84FD-455B3978D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1052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肺结核咯血个案护理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肺结核咯血患者的出院指导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肺结核咯血概述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肺结核咯血是指因肺结核病引起的咳嗽、痰中带血或咯血症状。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除了咳嗽、痰中带血或咯血外，还可能出现发热、盗汗、乏力、食欲不振等症状。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5" b="3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肺结核咯血的病因是结核分枝杆菌感染，导致肺部组织损伤和血管破裂。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肺结核咯血的病理机制是结核分枝杆菌在肺部繁殖，引起炎症反应和免疫应答，导致肺部组织坏死和血管破裂。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肺结核咯血的诊断主要依据临床表现、影像学检查和实验室检查。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需要与肺癌、支气管扩张、肺炎等其他疾病进行鉴别诊断。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肺结核咯血患者的护理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保持病房安静、清洁，为患者提供舒适的环境。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指导患者保持良好的作息习惯，保证充足的睡眠。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鼓励患者多饮水，保持呼吸道湿润，促进痰液排出。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协助患者进行日常生活护理，如洗漱、进食、排便等。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密切观察患者的生命体征，如体温、呼吸、脉搏等。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注意观察患者的痰液情况，如颜色、量、气味等，及时发现异常情况。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评估患者的病情状况，了解咯血的原因、程度和并发症等。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对患者进行心理疏导，缓解紧张情绪，增强治疗信心。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1542" r="1154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对于严重咯血的患者，应及时采取止血措施，如使用止血药、输血等。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指导患者正确使用药物，确保按时按量服用。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对于呼吸困难的患者，应及时采取措施改善呼吸状况，如吸氧、协助排痰等。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肺结核咯血患者的心理护理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https://d.book118.com/178041052021006031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2024-09-07T22:00:28.133</cp:lastPrinted>
  <dcterms:created xsi:type="dcterms:W3CDTF">2024-09-07T14:00:28Z</dcterms:created>
  <dcterms:modified xsi:type="dcterms:W3CDTF">2024-09-07T14:00:30Z</dcterms:modified>
</cp:coreProperties>
</file>