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43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AE74D-477A-4231-9AD8-5BE8B829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DB13B-1AC7-4AFB-B9DB-2D154D7B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178A0-D843-4244-8A6C-3B1E66AE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ADA07-3094-406A-B647-2B301BB9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DFE01-F5C3-4995-893F-25B617AF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583EA-4742-4724-AE7D-2BC4EBA9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AF1DB-1815-499E-9C95-20B5D5BD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A0C1B-46F1-4E48-AC0F-58D9ADFFA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4576B-0E05-489A-A095-53335DAB5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21188-A20B-4016-BA72-E87180594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9AB53-8BCE-4368-BFAA-79D62A04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99" r:id="rId2"/>
    <p:sldLayoutId id="2147484200" r:id="rId3"/>
    <p:sldLayoutId id="2147484201" r:id="rId4"/>
    <p:sldLayoutId id="2147484202" r:id="rId5"/>
    <p:sldLayoutId id="2147484203" r:id="rId6"/>
    <p:sldLayoutId id="2147484204" r:id="rId7"/>
    <p:sldLayoutId id="2147484205" r:id="rId8"/>
    <p:sldLayoutId id="2147484206" r:id="rId9"/>
    <p:sldLayoutId id="2147484207" r:id="rId10"/>
    <p:sldLayoutId id="21474842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40231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《人生礼仪习俗》PPT课件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出生礼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满月礼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百日礼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周岁礼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礼仪习俗的定义和重要性</a:t>
            </a:r>
            <a:endParaRPr lang="zh-CN" altLang="en-US"/>
          </a:p>
        </p:txBody>
      </p:sp>
      <p:sp>
        <p:nvSpPr>
          <p:cNvPr id="10490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定义：礼仪习俗是指人们在社会交往中约定俗成的行为规范和习惯，包括语言、行为、服饰、饮食等方面的规范。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重要性：礼仪习俗是社会文明的重要标志，可以体现一个人的素质和修养，也可以促进社会和谐稳定。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礼仪习俗的传承：礼仪习俗是传统文化的重要组成部分，需要传承和发扬。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礼仪习俗的现代意义：在现代社会中，礼仪习俗仍然具有重要的意义，可以帮助人们更好地适应社会生活，提高个人素质和修养。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礼仪习俗的分类和特点</a:t>
            </a:r>
            <a:endParaRPr lang="zh-CN" altLang="en-US"/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商务礼仪的特点：注重专业、高效、诚信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家庭礼仪的特点：注重亲情、关爱、和谐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礼仪习俗的分类：可分为社交礼仪、商务礼仪、家庭礼仪等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社交礼仪的特点：注重礼貌、尊重他人、遵守规则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出生礼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出生礼的定义和意义</a:t>
            </a:r>
            <a:endParaRPr lang="zh-CN" altLang="en-US"/>
          </a:p>
        </p:txBody>
      </p:sp>
      <p:sp>
        <p:nvSpPr>
          <p:cNvPr id="104925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定义：出生礼是指婴儿出生后，家人和亲朋好友为庆祝新生命诞生而举行的一系列仪式和活动。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意义：出生礼不仅是对新生命的欢迎和祝福，也是家庭和社会对新生命的接纳和认可。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传统习俗：在中国传统文化中，出生礼包括剪胎发、洗三、满月酒等仪式，寓意着新生命的健康成长和吉祥如意。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现代意义：现代社会中，出生礼更多地强调家庭和社会对新生命的关爱和责任，以及对新生命未来的美好祝愿。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出生礼的仪式和习俗</a:t>
            </a:r>
            <a:endParaRPr lang="zh-CN" altLang="en-US"/>
          </a:p>
        </p:txBody>
      </p:sp>
      <p:sp>
        <p:nvSpPr>
          <p:cNvPr id="10493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仪式内容：包括剪脐带、洗浴、穿衣、命名等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出生礼的时间：婴儿出生后的第三天或第七天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习俗：各地区有不同的习俗，如送红鸡蛋、挂红布等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寓意：祝福婴儿健康成长，家庭幸福和谐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出生礼的文化内涵</a:t>
            </a:r>
            <a:endParaRPr lang="zh-CN" altLang="en-US"/>
          </a:p>
        </p:txBody>
      </p:sp>
      <p:sp>
        <p:nvSpPr>
          <p:cNvPr id="10493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传承家族文化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增强家庭凝聚力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庆祝新生命的诞生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祝福孩子健康成长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4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满月礼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满月礼的定义和意义</a:t>
            </a:r>
            <a:endParaRPr lang="zh-CN" altLang="en-US"/>
          </a:p>
        </p:txBody>
      </p:sp>
      <p:sp>
        <p:nvSpPr>
          <p:cNvPr id="10495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定义：满月礼是指婴儿出生后满一个月时举行的庆祝活动，寓意婴儿健康成长，家庭幸福。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意义：满月礼是家庭和社会对新生命的欢迎和祝福，也是父母对婴儿的关爱和期望。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习俗：满月礼通常包括宴请亲朋好友、赠送礼物、祝福等环节，以表达对新生命的祝福和对父母的感谢。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影响：满月礼不仅是一种家庭习俗，也是社会文化的一部分，对家庭和社会都有重要的意义。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满月礼的仪式和习俗</a:t>
            </a:r>
            <a:endParaRPr lang="zh-CN" altLang="en-US"/>
          </a:p>
        </p:txBody>
      </p:sp>
      <p:sp>
        <p:nvSpPr>
          <p:cNvPr id="104958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满月礼的时间：婴儿出生后的第一个月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满月礼的仪式：包括剪发、洗澡、穿新衣等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满月礼的习俗：亲朋好友会送上祝福和礼物，如红包、玩具等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满月礼的意义：庆祝婴儿满月，祈求平安健康，表达对婴儿的关爱和祝福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满月礼的文化内涵</a:t>
            </a:r>
            <a:endParaRPr lang="zh-CN" altLang="en-US"/>
          </a:p>
        </p:txBody>
      </p:sp>
      <p:sp>
        <p:nvSpPr>
          <p:cNvPr id="10496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庆祝新生命的诞生：满月礼是庆祝新生儿满月的重要仪式，寓意新生命的开始。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家庭团聚：满月礼是亲朋好友团聚的场合，共同庆祝新生儿的到来。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传承文化：满月礼是中国传统文化的一部分，具有深厚的文化内涵和历史底蕴。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教育意义：满月礼也是教育新生儿的重要场合，通过仪式教育新生儿尊重生命、感恩父母、传承文化等。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  <p:sp>
        <p:nvSpPr>
          <p:cNvPr id="104969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百日礼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百日礼的定义和意义</a:t>
            </a:r>
            <a:endParaRPr lang="zh-CN" altLang="en-US"/>
          </a:p>
        </p:txBody>
      </p:sp>
      <p:sp>
        <p:nvSpPr>
          <p:cNvPr id="104977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定义：百日礼是指婴儿出生后第一百天举行的庆祝活动，寓意婴儿健康成长，家庭幸福。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意义：百日礼是家庭和社会对婴儿成长的关注和祝福，也是父母对婴儿的期望和承诺。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习俗：百日礼的习俗因地域而异，但一般都包括庆祝活动、送礼物、拍照留念等。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影响：百日礼不仅是家庭内部的庆祝活动，也是社会对婴儿成长的关注和祝福，有助于增强家庭和社会的联系。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百日礼的仪式和习俗</a:t>
            </a:r>
            <a:endParaRPr lang="zh-CN" altLang="en-US"/>
          </a:p>
        </p:txBody>
      </p:sp>
      <p:sp>
        <p:nvSpPr>
          <p:cNvPr id="10498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百日礼的时间：婴儿出生后的第一百天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习俗：亲朋好友会赠送礼物，如衣服、玩具等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仪式结束后，家人会为婴儿举办宴会，庆祝百日礼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仪式内容：庆祝婴儿健康成长，祈求平安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https://d.book118.com/178044023137006023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《人生礼仪习俗》PPT课件</vt:lpstr>
      <vt:lpstr>目录</vt:lpstr>
      <vt:lpstr>添加章节标题</vt:lpstr>
      <vt:lpstr>介绍</vt:lpstr>
      <vt:lpstr>PowerPoint Presentation</vt:lpstr>
      <vt:lpstr>礼仪习俗的定义和重要性</vt:lpstr>
      <vt:lpstr>礼仪习俗的分类和特点</vt:lpstr>
      <vt:lpstr>出生礼</vt:lpstr>
      <vt:lpstr>PowerPoint Presentation</vt:lpstr>
      <vt:lpstr>出生礼的定义和意义</vt:lpstr>
      <vt:lpstr>出生礼的仪式和习俗</vt:lpstr>
      <vt:lpstr>出生礼的文化内涵</vt:lpstr>
      <vt:lpstr>满月礼</vt:lpstr>
      <vt:lpstr>PowerPoint Presentation</vt:lpstr>
      <vt:lpstr>满月礼的定义和意义</vt:lpstr>
      <vt:lpstr>满月礼的仪式和习俗</vt:lpstr>
      <vt:lpstr>满月礼的文化内涵</vt:lpstr>
      <vt:lpstr>百日礼</vt:lpstr>
      <vt:lpstr>PowerPoint Presentation</vt:lpstr>
      <vt:lpstr>百日礼的定义和意义</vt:lpstr>
      <vt:lpstr>百日礼的仪式和习俗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2024-08-30T17:51:39.646</cp:lastPrinted>
  <dcterms:created xsi:type="dcterms:W3CDTF">2024-08-30T09:51:39Z</dcterms:created>
  <dcterms:modified xsi:type="dcterms:W3CDTF">2024-08-30T09:51:42Z</dcterms:modified>
</cp:coreProperties>
</file>