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21335-7577-46A4-9237-4164459E6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38C4C-4D98-469E-A450-FAC841D83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A3A09-5F9A-4AB6-97C3-4242B7035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69839-120A-4BA9-8296-2990D1B34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0704A-09E2-4C3F-98FC-B8F30C28E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F6A8F8-9522-48F0-9EA6-9844F02EB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953F1A-46AC-4DB2-8EBC-922981530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64604-4D8F-4A2B-B9D5-52DC59CD3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69A20-2789-444C-A138-D7A927CD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78061-61B2-421A-B744-B08F0CC8B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3B9FA-5F61-4FD9-8EDB-64F1C1853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44107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线上零售商的数据分析培训及应用技巧分享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数据分析基础与重要性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数据分析工具与技术应用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顾客行为分析与营销策略制定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商品运营优化与库存管理策略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营销推广效果评估及改进方向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数据分析基础与重要性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通过对大量数据进行收集、整理、处理、分析和解释，提取有用信息并形成结论的过程。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帮助企业了解市场趋势、消费者行为、产品表现等，为决策提供支持，优化运营策略，提高盈利能力。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线上零售市场持续扩大，消费者购物习惯逐渐转向线上，为线上零售商提供了巨大商机。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线上零售市场竞争激烈，要求企业具备精准的市场定位和差异化的竞争优势。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人工智能、大数据、物联网等新兴技术为线上零售市场带来新的发展机遇和挑战。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线上零售市场现状与趋势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提高决策准确性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基于数据的决策能够减少主观臆断和盲目决策，提高决策的科学性和准确性。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优化运营策略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通过对数据的深入分析，可以发现潜在的市场机会和消费者需求，从而优化产品策略、价格策略、营销策略等。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数据驱动决策有助于企业快速响应市场变化，提升客户满意度和忠诚度，进而提升企业竞争力。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数据来源及获取途径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记录用户访问行为、浏览路径、点击事件等。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包括商品信息、交易数据、用户评价等。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获取用户在社交媒体上的互动信息、话题讨论等。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如数据市场、公开数据集等，提供行业趋势、竞品分析等数据。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网站日志数据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电商平台数据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社交媒体数据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第三方数据源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数据去重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异常值检测与处理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数据清洗和预处理技巧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删除重复记录，确保数据唯一性。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根据数据分布情况，采用填充、插值或删除等方法处理缺失值。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利用统计方法识别异常值，并进行修正或删除。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将数据转换为适合分析的格式，如数值型、分类型等。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根据数据量、访问频率等因素，选择关系型数据库、非关系型数据库或数据仓库等存储方式。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选择合适的数据存储方式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数据版本控制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定期备份数据，确保数据安全，同时制定数据恢复计划以应对意外情况。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对重要数据进行版本控制，以便追踪历史记录和数据变更情况。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采取加密、脱敏等措施保护用户隐私和数据安全。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数据存储和管理策略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数据分析工具与技术应用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69" r="226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功能强大的电子表格程序，内置多种数据处理和分析工具，适合初学者和专业人士。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流行的编程语言，拥有丰富的数据处理和分析库，如pandas、numpy等，可实现复杂的数据分析和可视化。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专注于统计计算和图形的编程语言，提供广泛的数据分析工具和包，适合高级用户。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用于管理和查询关系型数据库的标准语言，可帮助用户从数据库中提取和分析数据。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常用数据分析工具介绍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柱状图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展示数据随时间变化的趋势，适用于时间序列数据的分析。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展示两个变量之间的关系，适用于相关性分析和聚类分析。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比较不同类别数据之间的差异，适用于分类数据的展示。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通过颜色深浅展示数据的密度和分布情况，适用于大量数据的可视化。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统计分析方法在零售中应用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对数据进行概括性描述，如均值、中位数、标准差等，帮助了解数据的基本情况。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通过样本数据推断总体特征，如假设检验、置信区间等，为决策提供支持。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研究变量之间的相关关系，如皮尔逊相关系数、斯皮尔曼等级相关系数等，为产品组合和营销策略提供依据。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探究自变量和因变量之间的线性或非线性关系，可用于销售预测和趋势分析。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顾客行为分析与营销策略制定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https://d.book118.com/178044107007006036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2024-09-15T03:47:29.804</cp:lastPrinted>
  <dcterms:created xsi:type="dcterms:W3CDTF">2024-09-14T19:47:29Z</dcterms:created>
  <dcterms:modified xsi:type="dcterms:W3CDTF">2024-09-14T19:47:32Z</dcterms:modified>
</cp:coreProperties>
</file>