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02E533-0C32-4501-979F-9D664DDF8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87F545-5AE3-413E-88B9-AAC98E3F4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443DBB-4A7A-43D7-8B48-1E9DFEEE9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88EAB5-4245-4878-89A1-FABB8F301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C830A5-CCE9-4160-94DB-EFE26D9F3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B86702-B06F-41FB-9D66-45EA71C39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CE7F0D-4CCB-443E-B790-EB4676FB7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4FC78E-FFB5-4465-AD31-CFEAB31B5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243738-440B-4CD9-8D6B-8F143CA55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81F406-6FE8-4936-A6F2-DB85BC96C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EEC090-4A8D-43D6-8C61-ED0350E8A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4501607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工程物业部岗位职责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工程物业部概述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设施设备管理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物业服务质量提升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安全管理及应急处理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成本控制与资源优化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团队建设与培训发展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工程物业部概述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部门职责与定位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4307454" y="445654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对公司的建筑物、设施设备进行定期巡检、维护和保养，确保其安全、正常运行。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838206" y="128141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负责制定和执行工程物业管理政策、标准和流程，确保公司资产得到妥善维护和管理。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245950" y="444980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参与公司新项目的规划、设计和建设过程，提供专业的工程物业建议和支持。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5776701" y="128141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协调处理与租户、业主、供应商等相关方的沟通和协作，提供优质的物业服务。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583" r="758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917" r="1491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工程物业部经理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物业管理专员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工程技术人员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行政助理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组织架构与人员配置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负责部门整体运营和管理，制定并执行部门战略计划。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负责设施设备的维护、保养和维修工作，确保各项设施的正常运行。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负责具体物业项目的日常管理，包括租户关系维护、费用收缴等。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负责部门内部行政事务的处理和协调，提供必要的支持和协助。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工作流程与规范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1" name="AutoShape 31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3" name="Freeform 33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接收并处理来自租户、业主的报修、投诉和建议，及时响应并解决问题。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定期对建筑物、设施设备进行巡检，发现问题及时进行处理和维修。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协调与供应商的合作，确保所需物料和服务的及时供应和质量保障。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建立完善的工程物业档案管理体系，对各项设施的运行和维护情况进行详细记录。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https://d.book118.com/178045016074006041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2024-09-20T09:26:34.280</cp:lastPrinted>
  <dcterms:created xsi:type="dcterms:W3CDTF">2024-09-20T01:26:34Z</dcterms:created>
  <dcterms:modified xsi:type="dcterms:W3CDTF">2024-09-20T01:26:36Z</dcterms:modified>
</cp:coreProperties>
</file>