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B1795A-0EED-499E-A0EF-F954BC1A6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6F921-FF21-492C-919A-C83EC2B80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0ABA76-CEBE-4913-BA45-7588B08EF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500A8F-44E6-410B-9C94-D6DCE0E1E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5A5A84-24E8-462D-B17E-8676FD7B8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132070-6727-4415-BFAB-E4AFEAC8C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A82891-0E09-4D4B-A0AB-012388F3A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7F2186-E0EC-433A-AD22-9F6B4A640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B05DFA-CB64-441F-AF06-81C9936AE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1655E-D188-4CA9-B4EE-832BCF542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07DF28-23AA-4080-9926-6072C5DF8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4506402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养老服务与护理行业的转型升级策略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转型升级的必要性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转型升级的策略方向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智能化技术应用实践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个性化服务模式创新探索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多元化业务拓展路径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专业化人才培养举措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养老服务与护理行业是为老年人提供生活照料、康复护理、精神慰藉等服务的综合性产业。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服务对象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08" r="14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主要包括自理老人、半自理老人和完全不能自理老人。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包括生活照料、医疗保健、康复护理、精神慰藉、文化娱乐等。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养老服务与护理行业概述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934" b="1193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随着人口老龄化加速，养老服务与护理市场需求不断增长，市场规模持续扩大。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近年来，养老服务与护理行业市场增长速度保持在10%以上，预计未来几年将持续保持高速增长。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市场规模及增长速度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老年人对养老服务与护理的需求从基本的生活照料向高品质、个性化服务转变。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667" r="17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服务品质升级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随着互联网和人工智能技术的发展，老年人对智能化服务的需求不断增加。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智能化服务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老年人对医疗和养老服务的结合需求日益凸显，医养结合模式受到越来越多老年人的青睐。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医养结合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行业竞争格局与发展趋势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目前，养老服务与护理行业呈现多元化竞争格局，包括公办养老机构、民办养老机构、社区养老服务机构等。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未来，养老服务与护理行业将呈现以下发展趋势：一是服务品质升级，二是智能化发展，三是医养结合模式创新，四是多元化服务模式拓展。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转型升级的必要性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人口老龄化趋势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随着人口老龄化的加剧，养老服务与护理行业面临巨大压力，需要转型升级以适应市场需求。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老年人多样化需求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老年人对养老服务与护理的需求日益多样化，要求行业提供更加个性化、专业化的服务。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适应人口老龄化的挑战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5719" r="15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通过转型升级，提高养老服务与护理的专业化水平，优化服务流程，提升服务质量。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服务效率提高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引入先进的管理理念和技术手段，提高服务效率，降低运营成本，提升行业整体竞争力。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提高服务质量和效率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125" r="1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转型升级有助于推动养老服务与护理行业的创新发展，探索新的服务模式和商业模式。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鼓励企业拓展服务领域，提供全方位的养老服务与护理，满足老年人多层次、多样化的需求。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拓展服务领域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推动行业创新发展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通过转型升级，企业可以提升自身品牌影响力，增强市场竞争力。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提升品牌影响力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加强人才培养和引进，构建高素质的人才梯队，为企业的可持续发展提供有力支撑。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构建人才梯队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增强企业核心竞争力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转型升级的策略方向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智能化技术应用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智能化照护设备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应用智能床垫、智能穿戴设备等，实时监测老年人的健康状况，提高照护效率。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智能家居系统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构建智能家居系统，实现远程操控家电、照明、窗帘等，提供便捷舒适的居住环境。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信息化管理平台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建立统一的信息化管理平台，整合老年人健康、照护、服务等信息，实现数据共享和高效管理。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心理关爱服务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提供心理咨询、心理疏导等服务，关注老年人的心理健康，增强其幸福感和归属感。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互动式照护服务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鼓励老年人与照护人员、其他老年人进行互动交流，开展各类兴趣小组和活动，营造积极向上的生活氛围。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根据老年人的身体状况、兴趣爱好、文化背景等，制定个性化的服务计划，满足多样化需求。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个性化服务模式创新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将养老服务延伸至社区，提供日间照料、短期托养、康复护理等服务，满足老年人在家门口的养老需求。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社区养老服务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与医疗机构合作，为老年人提供医疗、康复、护理等一体化服务，实现医养无缝对接。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医养结合服务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开发适合老年人的旅游线路和产品，组织老年人开展旅游活动，丰富其精神文化生活。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旅游养老服务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多元化业务拓展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对照护人员进行专业技能培训，提高其照护能力和服务水平。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照护技能培训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加强医护人员的专业知识培训，确保为老年人提供准确、及时的医疗和护理服务。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医护知识培训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强化服务人员的职业道德和服务理念教育，培养其具有爱心、耐心和责任心等良好品质。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服务理念培养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专业化人才培养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智能化技术应用实践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智能化服务机器人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为老年人提供陪伴、照护、娱乐等多元化服务，减轻护理人员的工作负担。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智能家居设备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应用智能家居技术，为老年人提供更加便捷、舒适的生活环境，如智能照明、智能窗帘、智能空调等。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健康监测设备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通过可穿戴设备、智能床垫等，实时监测老年人的生理指标，及时发现异常情况并预警。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智能化养老设备与服务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https://d.book118.com/178045064024006037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2024-09-16T21:30:10.239</cp:lastPrinted>
  <dcterms:created xsi:type="dcterms:W3CDTF">2024-09-16T13:30:10Z</dcterms:created>
  <dcterms:modified xsi:type="dcterms:W3CDTF">2024-09-16T13:30:12Z</dcterms:modified>
</cp:coreProperties>
</file>