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12C23-A48C-4564-AE45-4DA4D7673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AB29E-7BF7-4B32-87FA-258CBAC0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15B97-AB92-4182-863E-BF428B8B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777664-A707-435E-A54C-02B8E5A74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46E9BA-0A99-4F5C-A5F2-1B39A8D48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1ADB6F-E4C9-4DAF-9C7B-7013F7ED3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718F9-2C65-41FF-94AE-A8492149F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5539BD-3E10-44FC-9439-A76DC066E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D13C0-613D-421F-B00D-CBBAAD285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30D43-D7B7-40DF-BAC6-47D8F83B5A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99B1B-F44A-47F3-886B-6A30137A2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5074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常见急危重症基本药物治疗重点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常见急危重症基本药物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急危重症药物治疗原则与注意事项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常见急危重症药物治疗案例分析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急危重症是指病情严重、可能危及生命的紧急状况。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常见急危重症包括心脑血管疾病、呼吸系统疾病、消化系统疾病等。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通过观察患者的症状和体征，如疼痛、呼吸困难、意识障碍等，判断是否为急危重症。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根据患者的病史、体查和实验室检查结果，综合评估病情，确定治疗方案。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常见急危重症的识别与判断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17" r="1881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30" r="170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急危重症的救治原则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对急危重症患者应迅速确定病因，以便及时治疗。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在救治过程中，应保持患者生命体征的稳定，如维持呼吸、循环功能等。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根据病情的紧急程度，优先处理可能危及生命的病症。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针对患者的具体情况，采取综合治疗措施，包括药物治疗、手术治疗等。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快速诊断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稳定生命体征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优先治疗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综合治疗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常见急危重症基本药物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https://d.book118.com/178045074017006027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2024-09-04T18:09:52.875</cp:lastPrinted>
  <dcterms:created xsi:type="dcterms:W3CDTF">2024-09-04T10:09:52Z</dcterms:created>
  <dcterms:modified xsi:type="dcterms:W3CDTF">2024-09-04T10:09:54Z</dcterms:modified>
</cp:coreProperties>
</file>