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92FF6-8216-4450-A5E8-E81B77AA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A2B96-D1F8-4F52-9C40-59F021DE8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091E-1EFE-4C36-BC4E-CAF0E6BC1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1362F-7DD9-4100-B94D-4C1DA134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5291B-23C0-4A51-B7E3-7D23C5CF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2F934A-8830-4129-ADB2-61367D30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B79209-D5E0-43D3-A77D-AED18F869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6E8B4-1DFD-4937-9003-7ACA0779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247AF-C8F7-4EFE-A16E-7161F19E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3CCEC-554C-4AB5-BD4C-1EE4A09F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4E006-0BB6-4B02-9B4F-133041945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6066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人力资源分享假期和女性员工的保护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女性员工保护政策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假期与女性员工保护的关系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假期制度概述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法定假期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包括元旦、春节、清明节、劳动节、端午节、中秋节和国庆节等，员工在这些假期可享有带薪休假。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员工工作满一定年限后，可享受带薪年假，年假天数根据工作年限累计计算。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员工因疾病或非工作原因受伤需要暂停工作进行治疗时，可申请病假。病假期间，员工享有一定的工资保障。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女性员工在生育期间可享受产假，同时，男性员工在妻子生育期间可享受陪产假。产假和陪产假的天数及待遇根据国家规定执行。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员工在结婚或直系亲属去世时，可申请婚假或丧假。假期天数及待遇根据企业规定执行。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产假与陪产假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婚假与丧假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病假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假期类型与规定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员工可通过企业内部的假期管理系统或向直属领导提出假期申请。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458" r="4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申请假期时，员工需提供相关证明材料，如病假需提供医院开具的病假证明等。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假期申请需经过直属领导审批，并根据企业规定可能需经过上级领导或人力资源部门审批。审批结果应及时通知员工。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假期申请与审批流程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良好的假期管理有助于减少员工流动率，增强员工的归属感和忠诚度，从而促进企业的稳定发展。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企业可根据实际情况对假期制度进行灵活调整，以满足员工的不同需求和企业的发展需要。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企业应确保每位员工在享受假期方面的权益得到公平对待，避免出现歧视或偏袒现象。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合理的假期制度有助于保障员工的休息权和身心健康，提高员工的工作积极性和效率。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促进企业稳定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假期管理原则及重要性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女性员工保护政策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公司坚决反对任何形式的性别歧视，确保所有员工享有平等的权利和机会。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性别平等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反歧视措施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375" b="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制定并执行反歧视政策，包括招聘、晋升、薪酬和福利等方面，确保女性员工得到公平对待。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定期开展性别平等和反歧视宣传教育活动，提高员工对性别平等的认识和尊重。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性别平等与反歧视政策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为怀孕女性员工提供特殊保护措施，如调整工作岗位、减轻工作强度、提供必要的休息时间等。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为哺乳期女性员工提供灵活的工作时间和地点安排，以便她们能够更好地照顾婴儿。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确保工作场所的安全和卫生，为怀孕和哺乳期女性员工提供必要的健康检查和医疗保障。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孕产期及哺乳期特殊保护措施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女性职业发展支持计划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为女性员工提供职业培训和技能提升机会，帮助她们增强职业竞争力。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晋升机会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鼓励女性员工积极参与晋升评选，确保她们在职业发展中获得平等机会。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导师制度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实施导师制度，为女性员工提供职业指导和支持，帮助她们规划职业生涯和实现职业目标。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假期与女性员工保护的关系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产假和哺乳假的保障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为女性员工提供足够的产假和哺乳假，确保她们在生育和哺乳期间得到充分的休息和照顾，同时保障她们的工作权益。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带薪假期的保障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为女性员工提供与男性员工同等的带薪假期，确保她们在享受休假的同时不会失去经济来源。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生理假期的保障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针对女性员工的生理特点，提供生理假期，确保她们在特殊时期的身体健康和心理健康。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875" r="8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假期制度对女性员工的保障作用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确保女性员工在申请和享受假期时不会受到歧视，保障她们与男性员工同等的休假权益。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防止假期歧视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在女性员工享受假期期间，应保障她们的工资待遇，确保她们的经济利益不受损失。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假期期间的工资保障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女性员工在享受假期后，应保障她们的职位和晋升机会，避免因休假而影响职业发展。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假期后的职位保障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女性员工在假期中的权益维护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https://d.book118.com/178046066100006041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2024-09-20T10:56:26.417</cp:lastPrinted>
  <dcterms:created xsi:type="dcterms:W3CDTF">2024-09-20T02:56:26Z</dcterms:created>
  <dcterms:modified xsi:type="dcterms:W3CDTF">2024-09-20T02:56:28Z</dcterms:modified>
</cp:coreProperties>
</file>