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8E9965-2955-4B62-BCDE-B98E578EB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AB92B2-7708-4C26-ABC8-946BFD507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32A17A-1457-4241-927B-C93D7A7D5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8311E9-2CC3-4ADE-8158-77F0B775C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75D108-0AFD-4C06-9FF3-7F98DD9BA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0C2253-55C0-4C7B-8354-9678E773C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E17C76-924F-4FA9-AC06-5F6E19172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75D97F-39AD-421B-8125-BD2B49C3F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D41822-2466-416E-BB4D-EC9DCAEC3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0B7C7D-77F4-4212-A3DA-602BBF161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8A5189-26AA-446C-8CF1-A80F5E81E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5010604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锡山区线上推广方案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线上推广目标与策略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线上平台选择与布局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内容营销与创意呈现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社交媒体推广与互动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搜索引擎优化（SEO）与广告投放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数据监测、评估与优化调整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线上推广目标与策略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通过线上推广活动，增加锡山区的品牌曝光度，提高公众对锡山区的认知度和关注度。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通过精准的目标受众定位和有趣的内容营销，吸引潜在游客对锡山区产生兴趣，并激发他们的旅游意愿。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吸引潜在游客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通过线上推广活动和优惠政策，刺激游客在锡山区的旅游消费，带动当地旅游经济的发展。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促进旅游消费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推广目标设定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3071" r="2307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兴趣偏好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喜欢文化旅游、自然风光、美食体验、休闲娱乐等方面的游客。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以25-45岁的中青年人群为主，他们具有较高的旅游意愿和消费能力。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以江苏省内及周边省市的游客为主，同时拓展全国范围内的潜在游客。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69" r="2266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通过撰写优质的旅游攻略、游记、景点介绍等内容，吸引潜在游客的关注，提高锡山区的知名度。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内容营销策略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利用微信、微博、抖音等社交媒体平台，发布锡山区的旅游资讯、活动信息、优惠政策等，吸引更多的潜在游客。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社交媒体推广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与旅游机构、酒店、餐饮等相关企业合作，共同推广锡山区的旅游资源，提高整体竞争力。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合作伙伴推广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通过对线上推广活动的数据进行分析，了解游客的行为和需求，不断优化推广策略，提高推广效果。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推广策略制定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线上平台选择与布局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https://d.book118.com/178050106047006044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2024-09-24T09:17:42.458</cp:lastPrinted>
  <dcterms:created xsi:type="dcterms:W3CDTF">2024-09-24T01:17:42Z</dcterms:created>
  <dcterms:modified xsi:type="dcterms:W3CDTF">2024-09-24T01:17:44Z</dcterms:modified>
</cp:coreProperties>
</file>