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654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88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.xml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tags" Target="../tags/tag1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.xml" /><Relationship Id="rId2" Type="http://schemas.openxmlformats.org/officeDocument/2006/relationships/image" Target="../media/image2.png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2" Type="http://schemas.openxmlformats.org/officeDocument/2006/relationships/image" Target="../media/image3.png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image" Target="../media/image4.png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E6E540-3877-440E-82EA-9FC6C15442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7F6958-F585-49EC-9BE5-EC123C3705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902316-DB76-4971-81D3-EA74EDE9E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B9B900-D552-4A00-8143-E7FC326097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137029-B62E-4F4C-BCE5-7D57B8045E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47EEC7-E210-492B-B99D-90C9815C54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E762C6-4D1D-4B13-B2CF-1653D3EC78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4AD8BC-5630-4B4B-AC0D-78AF562AA2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2EF9DE-05BF-4B94-8ABB-98BE196362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260397-1BDD-48B4-A193-75B71C3AE0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045175-F63B-475D-B262-43C790BD18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4"/>
          <p:cNvSpPr/>
          <p:nvPr userDrawn="1">
            <p:custDataLst>
              <p:tags r:id="rId1"/>
            </p:custDataLst>
          </p:nvPr>
        </p:nvSpPr>
        <p:spPr>
          <a:xfrm>
            <a:off x="-1524" y="-79800"/>
            <a:ext cx="12192000" cy="6937800"/>
          </a:xfrm>
          <a:prstGeom prst="rect">
            <a:avLst/>
          </a:prstGeom>
          <a:gradFill flip="none" rotWithShape="1">
            <a:gsLst>
              <a:gs pos="44000">
                <a:schemeClr val="bg1"/>
              </a:gs>
              <a:gs pos="100000">
                <a:schemeClr val="accent4">
                  <a:lumMod val="45000"/>
                  <a:lumOff val="5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5" name="@png2x_01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2314956" y="100584"/>
            <a:ext cx="9875520" cy="6757416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 userDrawn="1">
            <p:ph type="ctrTitle"/>
            <p:custDataLst>
              <p:tags r:id="rId4"/>
            </p:custDataLst>
          </p:nvPr>
        </p:nvSpPr>
        <p:spPr>
          <a:xfrm>
            <a:off x="838200" y="1656000"/>
            <a:ext cx="6443749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 userDrawn="1">
            <p:ph type="subTitle" idx="1"/>
            <p:custDataLst>
              <p:tags r:id="rId5"/>
            </p:custDataLst>
          </p:nvPr>
        </p:nvSpPr>
        <p:spPr>
          <a:xfrm>
            <a:off x="838200" y="3600000"/>
            <a:ext cx="6443749" cy="972000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 userDrawn="1">
            <p:ph type="body" sz="quarter" idx="17" hasCustomPrompt="1"/>
            <p:custDataLst>
              <p:tags r:id="rId6"/>
            </p:custDataLst>
          </p:nvPr>
        </p:nvSpPr>
        <p:spPr>
          <a:xfrm>
            <a:off x="838200" y="4580116"/>
            <a:ext cx="2743200" cy="504000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</a:schemeClr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bg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8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5"/>
          <p:cNvSpPr>
            <a:spLocks noGrp="1"/>
          </p:cNvSpPr>
          <p:nvPr>
            <p:ph type="ftr" sz="quarter" idx="19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6"/>
          <p:cNvSpPr>
            <a:spLocks noGrp="1"/>
          </p:cNvSpPr>
          <p:nvPr>
            <p:ph type="sldNum" sz="quarter" idx="20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矩形 5"/>
          <p:cNvSpPr/>
          <p:nvPr userDrawn="1">
            <p:custDataLst>
              <p:tags r:id="rId1"/>
            </p:custDataLst>
          </p:nvPr>
        </p:nvSpPr>
        <p:spPr>
          <a:xfrm>
            <a:off x="-1524" y="-79800"/>
            <a:ext cx="12192000" cy="6937800"/>
          </a:xfrm>
          <a:prstGeom prst="rect">
            <a:avLst/>
          </a:prstGeom>
          <a:gradFill flip="none" rotWithShape="1">
            <a:gsLst>
              <a:gs pos="44000">
                <a:schemeClr val="bg1"/>
              </a:gs>
              <a:gs pos="100000">
                <a:schemeClr val="accent4">
                  <a:lumMod val="45000"/>
                  <a:lumOff val="5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7" name="@png2x_01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1524" y="941832"/>
            <a:ext cx="7854696" cy="5916168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107440" y="783590"/>
            <a:ext cx="9991725" cy="1081405"/>
          </a:xfrm>
        </p:spPr>
        <p:txBody>
          <a:bodyPr anchor="t">
            <a:normAutofit/>
          </a:bodyPr>
          <a:lstStyle>
            <a:lvl1pPr algn="r">
              <a:defRPr sz="36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矩形 2"/>
          <p:cNvSpPr/>
          <p:nvPr userDrawn="1">
            <p:custDataLst>
              <p:tags r:id="rId1"/>
            </p:custDataLst>
          </p:nvPr>
        </p:nvSpPr>
        <p:spPr>
          <a:xfrm>
            <a:off x="-1524" y="-79800"/>
            <a:ext cx="12192000" cy="6937800"/>
          </a:xfrm>
          <a:prstGeom prst="rect">
            <a:avLst/>
          </a:prstGeom>
          <a:gradFill flip="none" rotWithShape="1">
            <a:gsLst>
              <a:gs pos="44000">
                <a:schemeClr val="bg1"/>
              </a:gs>
              <a:gs pos="100000">
                <a:schemeClr val="accent4">
                  <a:lumMod val="45000"/>
                  <a:lumOff val="5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@png2x_01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2314956" y="2395728"/>
            <a:ext cx="7013448" cy="4462272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057775" y="1308100"/>
            <a:ext cx="4749165" cy="1151890"/>
          </a:xfrm>
        </p:spPr>
        <p:txBody>
          <a:bodyPr lIns="0" bIns="71755" anchor="b" anchorCtr="0"/>
          <a:lstStyle>
            <a:lvl1pPr algn="l">
              <a:defRPr sz="4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2518947" y="1307928"/>
            <a:ext cx="2538632" cy="1152000"/>
          </a:xfrm>
        </p:spPr>
        <p:txBody>
          <a:bodyPr bIns="0" anchor="b" anchorCtr="0">
            <a:normAutofit/>
          </a:bodyPr>
          <a:lstStyle>
            <a:lvl1pPr marL="0" indent="0" algn="r">
              <a:buNone/>
              <a:defRPr sz="4400" b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矩形 2"/>
          <p:cNvSpPr/>
          <p:nvPr userDrawn="1">
            <p:custDataLst>
              <p:tags r:id="rId1"/>
            </p:custDataLst>
          </p:nvPr>
        </p:nvSpPr>
        <p:spPr>
          <a:xfrm>
            <a:off x="-1524" y="-79800"/>
            <a:ext cx="12192000" cy="6937800"/>
          </a:xfrm>
          <a:prstGeom prst="rect">
            <a:avLst/>
          </a:prstGeom>
          <a:gradFill flip="none" rotWithShape="1">
            <a:gsLst>
              <a:gs pos="44000">
                <a:schemeClr val="bg1"/>
              </a:gs>
              <a:gs pos="100000">
                <a:schemeClr val="accent4">
                  <a:lumMod val="45000"/>
                  <a:lumOff val="5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1" name="@png2x_01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1939925" y="100330"/>
            <a:ext cx="10250170" cy="6757670"/>
          </a:xfrm>
          <a:prstGeom prst="rect">
            <a:avLst/>
          </a:prstGeom>
        </p:spPr>
      </p:pic>
      <p:sp>
        <p:nvSpPr>
          <p:cNvPr id="1048776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1127373" y="1857635"/>
            <a:ext cx="5995295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94435" y="4054787"/>
            <a:ext cx="2743200" cy="593032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</a:schemeClr>
          </a:solidFill>
        </p:spPr>
        <p:txBody>
          <a:bodyPr anchor="ctr" anchorCtr="0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80" name="日期占位符 3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4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5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.xml" /><Relationship Id="rId13" Type="http://schemas.openxmlformats.org/officeDocument/2006/relationships/image" Target="../media/image5.png" /><Relationship Id="rId14" Type="http://schemas.openxmlformats.org/officeDocument/2006/relationships/tags" Target="../tags/tag65.xml" /><Relationship Id="rId15" Type="http://schemas.openxmlformats.org/officeDocument/2006/relationships/tags" Target="../tags/tag66.xml" /><Relationship Id="rId16" Type="http://schemas.openxmlformats.org/officeDocument/2006/relationships/tags" Target="../tags/tag67.xml" /><Relationship Id="rId17" Type="http://schemas.openxmlformats.org/officeDocument/2006/relationships/tags" Target="../tags/tag68.xml" /><Relationship Id="rId18" Type="http://schemas.openxmlformats.org/officeDocument/2006/relationships/tags" Target="../tags/tag69.xml" /><Relationship Id="rId19" Type="http://schemas.openxmlformats.org/officeDocument/2006/relationships/tags" Target="../tags/tag7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8"/>
          <p:cNvSpPr/>
          <p:nvPr userDrawn="1">
            <p:custDataLst>
              <p:tags r:id="rId12"/>
            </p:custDataLst>
          </p:nvPr>
        </p:nvSpPr>
        <p:spPr>
          <a:xfrm>
            <a:off x="-1524" y="-79800"/>
            <a:ext cx="12192000" cy="6937800"/>
          </a:xfrm>
          <a:prstGeom prst="rect">
            <a:avLst/>
          </a:prstGeom>
          <a:gradFill flip="none" rotWithShape="1">
            <a:gsLst>
              <a:gs pos="44000">
                <a:schemeClr val="bg1"/>
              </a:gs>
              <a:gs pos="100000">
                <a:schemeClr val="accent4">
                  <a:lumMod val="45000"/>
                  <a:lumOff val="5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@png2x_bg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rcRect t="77538"/>
          <a:stretch>
            <a:fillRect/>
          </a:stretch>
        </p:blipFill>
        <p:spPr>
          <a:xfrm>
            <a:off x="1524" y="5334000"/>
            <a:ext cx="12188952" cy="1524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书宋二简"/>
                <a:ea typeface="汉仪书宋二简"/>
                <a:cs typeface="汉仪书宋二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书宋二简"/>
                <a:ea typeface="汉仪书宋二简"/>
                <a:cs typeface="汉仪书宋二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书宋二简"/>
                <a:ea typeface="汉仪书宋二简"/>
                <a:cs typeface="汉仪书宋二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644" r:id="rId2"/>
    <p:sldLayoutId id="2147487645" r:id="rId3"/>
    <p:sldLayoutId id="2147487646" r:id="rId4"/>
    <p:sldLayoutId id="2147487647" r:id="rId5"/>
    <p:sldLayoutId id="2147487648" r:id="rId6"/>
    <p:sldLayoutId id="2147487649" r:id="rId7"/>
    <p:sldLayoutId id="2147487650" r:id="rId8"/>
    <p:sldLayoutId id="2147487651" r:id="rId9"/>
    <p:sldLayoutId id="2147487652" r:id="rId10"/>
    <p:sldLayoutId id="2147487653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1">
              <a:lumMod val="50000"/>
            </a:schemeClr>
          </a:solidFill>
          <a:latin typeface="汉仪书宋二简"/>
          <a:ea typeface="汉仪书宋二简"/>
          <a:cs typeface="汉仪书宋二简" panose="02010600000101010101" charset="-122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600" kern="1200">
          <a:solidFill>
            <a:schemeClr val="accent1">
              <a:lumMod val="50000"/>
            </a:schemeClr>
          </a:solidFill>
          <a:latin typeface="汉仪书宋二简"/>
          <a:ea typeface="汉仪书宋二简"/>
          <a:cs typeface="汉仪书宋二简" panose="02010600000101010101" charset="-122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accent1">
              <a:lumMod val="50000"/>
            </a:schemeClr>
          </a:solidFill>
          <a:latin typeface="汉仪书宋二简"/>
          <a:ea typeface="汉仪书宋二简"/>
          <a:cs typeface="汉仪书宋二简" panose="02010600000101010101" charset="-122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accent1">
              <a:lumMod val="50000"/>
            </a:schemeClr>
          </a:solidFill>
          <a:latin typeface="汉仪书宋二简"/>
          <a:ea typeface="汉仪书宋二简"/>
          <a:cs typeface="汉仪书宋二简" panose="02010600000101010101" charset="-122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100" kern="1200">
          <a:solidFill>
            <a:schemeClr val="accent1">
              <a:lumMod val="50000"/>
            </a:schemeClr>
          </a:solidFill>
          <a:latin typeface="汉仪书宋二简"/>
          <a:ea typeface="汉仪书宋二简"/>
          <a:cs typeface="汉仪书宋二简" panose="02010600000101010101" charset="-122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50" kern="1200">
          <a:solidFill>
            <a:schemeClr val="accent1">
              <a:lumMod val="50000"/>
            </a:schemeClr>
          </a:solidFill>
          <a:latin typeface="汉仪书宋二简"/>
          <a:ea typeface="汉仪书宋二简"/>
          <a:cs typeface="汉仪书宋二简" panose="0201060000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051043134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粽子里的故事幼儿园大班语言教案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en-US" altLang="zh-CN"/>
              <a:t>, a click to unlimited possibilities</a:t>
            </a:r>
            <a:endParaRPr lang="en-US" altLang="zh-CN"/>
          </a:p>
        </p:txBody>
      </p:sp>
      <p:sp>
        <p:nvSpPr>
          <p:cNvPr id="1048652" name="署名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2" name="序号"/>
          <p:cNvSpPr txBox="1"/>
          <p:nvPr>
            <p:custDataLst>
              <p:tags r:id="rId3"/>
            </p:custDataLst>
          </p:nvPr>
        </p:nvSpPr>
        <p:spPr>
          <a:xfrm>
            <a:off x="6150610" y="1569085"/>
            <a:ext cx="843280" cy="843280"/>
          </a:xfrm>
          <a:prstGeom prst="ellipse">
            <a:avLst/>
          </a:prstGeom>
          <a:solidFill>
            <a:schemeClr val="accent1">
              <a:lumMod val="75000"/>
              <a:alpha val="85000"/>
            </a:schemeClr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  <a:cs typeface="汉仪书宋二简" panose="02010600000101010101" charset="-122"/>
                <a:sym typeface="+mn-ea"/>
              </a:rPr>
              <a:t>01</a:t>
            </a:r>
            <a:endParaRPr lang="en-US" sz="2800" b="1">
              <a:solidFill>
                <a:schemeClr val="bg1"/>
              </a:solidFill>
              <a:latin typeface="+mj-ea"/>
              <a:ea typeface="+mj-ea"/>
              <a:cs typeface="汉仪书宋二简" panose="02010600000101010101" charset="-122"/>
              <a:sym typeface="+mn-ea"/>
            </a:endParaRPr>
          </a:p>
        </p:txBody>
      </p:sp>
      <p:sp>
        <p:nvSpPr>
          <p:cNvPr id="1048804" name="项标题"/>
          <p:cNvSpPr txBox="1"/>
          <p:nvPr>
            <p:custDataLst>
              <p:tags r:id="rId4"/>
            </p:custDataLst>
          </p:nvPr>
        </p:nvSpPr>
        <p:spPr>
          <a:xfrm>
            <a:off x="6290945" y="2546985"/>
            <a:ext cx="2144395" cy="593090"/>
          </a:xfrm>
          <a:prstGeom prst="rect">
            <a:avLst/>
          </a:prstGeom>
          <a:noFill/>
        </p:spPr>
        <p:txBody>
          <a:bodyPr wrap="square" lIns="0" tIns="0" rIns="0" bIns="0" rtlCol="0"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spc="3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书宋二简" panose="02010600000101010101" charset="-122"/>
              </a:rPr>
              <a:t>单击目录项标题</a:t>
            </a:r>
            <a:endParaRPr lang="zh-CN" altLang="en-US" sz="2000" b="1" spc="300">
              <a:solidFill>
                <a:schemeClr val="accent1">
                  <a:lumMod val="50000"/>
                </a:schemeClr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06" name="序号"/>
          <p:cNvSpPr txBox="1"/>
          <p:nvPr>
            <p:custDataLst>
              <p:tags r:id="rId5"/>
            </p:custDataLst>
          </p:nvPr>
        </p:nvSpPr>
        <p:spPr>
          <a:xfrm>
            <a:off x="9198610" y="1569085"/>
            <a:ext cx="843280" cy="843280"/>
          </a:xfrm>
          <a:prstGeom prst="ellipse">
            <a:avLst/>
          </a:prstGeom>
          <a:solidFill>
            <a:schemeClr val="accent1">
              <a:lumMod val="75000"/>
              <a:alpha val="85000"/>
            </a:schemeClr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  <a:cs typeface="汉仪书宋二简" panose="02010600000101010101" charset="-122"/>
                <a:sym typeface="+mn-ea"/>
              </a:rPr>
              <a:t>02</a:t>
            </a:r>
            <a:endParaRPr lang="en-US" sz="2800" b="1">
              <a:solidFill>
                <a:schemeClr val="bg1"/>
              </a:solidFill>
              <a:latin typeface="+mj-ea"/>
              <a:ea typeface="+mj-ea"/>
              <a:cs typeface="汉仪书宋二简" panose="02010600000101010101" charset="-122"/>
              <a:sym typeface="+mn-ea"/>
            </a:endParaRPr>
          </a:p>
        </p:txBody>
      </p:sp>
      <p:sp>
        <p:nvSpPr>
          <p:cNvPr id="1048808" name="项标题"/>
          <p:cNvSpPr txBox="1"/>
          <p:nvPr>
            <p:custDataLst>
              <p:tags r:id="rId6"/>
            </p:custDataLst>
          </p:nvPr>
        </p:nvSpPr>
        <p:spPr>
          <a:xfrm>
            <a:off x="9338945" y="2546985"/>
            <a:ext cx="2144395" cy="593090"/>
          </a:xfrm>
          <a:prstGeom prst="rect">
            <a:avLst/>
          </a:prstGeom>
          <a:noFill/>
        </p:spPr>
        <p:txBody>
          <a:bodyPr wrap="square" lIns="0" tIns="0" rIns="0" bIns="0" rtlCol="0"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spc="3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书宋二简" panose="02010600000101010101" charset="-122"/>
              </a:rPr>
              <a:t>教学目标</a:t>
            </a:r>
            <a:endParaRPr lang="zh-CN" altLang="en-US" sz="2000" b="1" spc="300">
              <a:solidFill>
                <a:schemeClr val="accent1">
                  <a:lumMod val="50000"/>
                </a:schemeClr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10" name="序号"/>
          <p:cNvSpPr txBox="1"/>
          <p:nvPr>
            <p:custDataLst>
              <p:tags r:id="rId7"/>
            </p:custDataLst>
          </p:nvPr>
        </p:nvSpPr>
        <p:spPr>
          <a:xfrm>
            <a:off x="6150610" y="4799965"/>
            <a:ext cx="843280" cy="843280"/>
          </a:xfrm>
          <a:prstGeom prst="ellipse">
            <a:avLst/>
          </a:prstGeom>
          <a:solidFill>
            <a:schemeClr val="accent1">
              <a:lumMod val="75000"/>
              <a:alpha val="85000"/>
            </a:schemeClr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  <a:cs typeface="汉仪书宋二简" panose="02010600000101010101" charset="-122"/>
                <a:sym typeface="+mn-ea"/>
              </a:rPr>
              <a:t>05</a:t>
            </a:r>
            <a:endParaRPr lang="en-US" sz="2800" b="1">
              <a:solidFill>
                <a:schemeClr val="bg1"/>
              </a:solidFill>
              <a:latin typeface="+mj-ea"/>
              <a:ea typeface="+mj-ea"/>
              <a:cs typeface="汉仪书宋二简" panose="02010600000101010101" charset="-122"/>
              <a:sym typeface="+mn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8"/>
            </p:custDataLst>
          </p:nvPr>
        </p:nvSpPr>
        <p:spPr>
          <a:xfrm>
            <a:off x="6290945" y="5777865"/>
            <a:ext cx="2144395" cy="593090"/>
          </a:xfrm>
          <a:prstGeom prst="rect">
            <a:avLst/>
          </a:prstGeom>
          <a:noFill/>
        </p:spPr>
        <p:txBody>
          <a:bodyPr wrap="square" lIns="0" tIns="0" rIns="0" bIns="0" rtlCol="0"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spc="3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书宋二简" panose="02010600000101010101" charset="-122"/>
              </a:rPr>
              <a:t>教学反思</a:t>
            </a:r>
            <a:endParaRPr lang="zh-CN" altLang="en-US" sz="2000" b="1" spc="300">
              <a:solidFill>
                <a:schemeClr val="accent1">
                  <a:lumMod val="50000"/>
                </a:schemeClr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9"/>
            </p:custDataLst>
          </p:nvPr>
        </p:nvSpPr>
        <p:spPr>
          <a:xfrm>
            <a:off x="6150610" y="3184525"/>
            <a:ext cx="843280" cy="843280"/>
          </a:xfrm>
          <a:prstGeom prst="ellipse">
            <a:avLst/>
          </a:prstGeom>
          <a:solidFill>
            <a:schemeClr val="accent1">
              <a:lumMod val="75000"/>
              <a:alpha val="85000"/>
            </a:schemeClr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  <a:cs typeface="汉仪书宋二简" panose="02010600000101010101" charset="-122"/>
                <a:sym typeface="+mn-ea"/>
              </a:rPr>
              <a:t>03</a:t>
            </a:r>
            <a:endParaRPr lang="en-US" sz="2800" b="1">
              <a:solidFill>
                <a:schemeClr val="bg1"/>
              </a:solidFill>
              <a:latin typeface="+mj-ea"/>
              <a:ea typeface="+mj-ea"/>
              <a:cs typeface="汉仪书宋二简" panose="02010600000101010101" charset="-122"/>
              <a:sym typeface="+mn-ea"/>
            </a:endParaRPr>
          </a:p>
        </p:txBody>
      </p:sp>
      <p:sp>
        <p:nvSpPr>
          <p:cNvPr id="1048816" name="项标题"/>
          <p:cNvSpPr txBox="1"/>
          <p:nvPr>
            <p:custDataLst>
              <p:tags r:id="rId10"/>
            </p:custDataLst>
          </p:nvPr>
        </p:nvSpPr>
        <p:spPr>
          <a:xfrm>
            <a:off x="6290945" y="4162425"/>
            <a:ext cx="2144395" cy="593090"/>
          </a:xfrm>
          <a:prstGeom prst="rect">
            <a:avLst/>
          </a:prstGeom>
          <a:noFill/>
        </p:spPr>
        <p:txBody>
          <a:bodyPr wrap="square" lIns="0" tIns="0" rIns="0" bIns="0" rtlCol="0"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spc="3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书宋二简" panose="02010600000101010101" charset="-122"/>
              </a:rPr>
              <a:t>教学内容</a:t>
            </a:r>
            <a:endParaRPr lang="zh-CN" altLang="en-US" sz="2000" b="1" spc="300">
              <a:solidFill>
                <a:schemeClr val="accent1">
                  <a:lumMod val="50000"/>
                </a:schemeClr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11"/>
            </p:custDataLst>
          </p:nvPr>
        </p:nvSpPr>
        <p:spPr>
          <a:xfrm>
            <a:off x="9198610" y="3184525"/>
            <a:ext cx="843280" cy="843280"/>
          </a:xfrm>
          <a:prstGeom prst="ellipse">
            <a:avLst/>
          </a:prstGeom>
          <a:solidFill>
            <a:schemeClr val="accent1">
              <a:lumMod val="75000"/>
              <a:alpha val="85000"/>
            </a:schemeClr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  <a:cs typeface="汉仪书宋二简" panose="02010600000101010101" charset="-122"/>
                <a:sym typeface="+mn-ea"/>
              </a:rPr>
              <a:t>04</a:t>
            </a:r>
            <a:endParaRPr lang="en-US" sz="2800" b="1">
              <a:solidFill>
                <a:schemeClr val="bg1"/>
              </a:solidFill>
              <a:latin typeface="+mj-ea"/>
              <a:ea typeface="+mj-ea"/>
              <a:cs typeface="汉仪书宋二简" panose="02010600000101010101" charset="-122"/>
              <a:sym typeface="+mn-ea"/>
            </a:endParaRPr>
          </a:p>
        </p:txBody>
      </p:sp>
      <p:sp>
        <p:nvSpPr>
          <p:cNvPr id="1048820" name="项标题"/>
          <p:cNvSpPr txBox="1"/>
          <p:nvPr>
            <p:custDataLst>
              <p:tags r:id="rId12"/>
            </p:custDataLst>
          </p:nvPr>
        </p:nvSpPr>
        <p:spPr>
          <a:xfrm>
            <a:off x="9338945" y="4162425"/>
            <a:ext cx="2144395" cy="593090"/>
          </a:xfrm>
          <a:prstGeom prst="rect">
            <a:avLst/>
          </a:prstGeom>
          <a:noFill/>
        </p:spPr>
        <p:txBody>
          <a:bodyPr wrap="square" lIns="0" tIns="0" rIns="0" bIns="0" rtlCol="0"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spc="3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书宋二简" panose="02010600000101010101" charset="-122"/>
              </a:rPr>
              <a:t>教学步骤</a:t>
            </a:r>
            <a:endParaRPr lang="zh-CN" altLang="en-US" sz="2000" b="1" spc="300">
              <a:solidFill>
                <a:schemeClr val="accent1">
                  <a:lumMod val="50000"/>
                </a:schemeClr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</p:spTree>
    <p:custDataLst>
      <p:tags r:id="rId1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https://d.book118.com/178051043134006025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09"/>
  <p:tag name="KSO_WM_TEMPLATE_MASTER_TYPE" val="0"/>
  <p:tag name="KSO_WM_TEMPLATE_SUBCATEGORY" val="29"/>
  <p:tag name="KSO_WM_TEMPLATE_THUMBS_INDEX" val="1、9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 a click to unlimited possibilities"/>
  <p:tag name="KSO_WM_UNIT_TYPE" val="b"/>
  <p:tag name="KSO_WM_UNIT_VALUE" val="8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75.xml><?xml version="1.0" encoding="utf-8"?>
<p:tagLst xmlns:p="http://schemas.openxmlformats.org/presentationml/2006/main">
  <p:tag name="KSO_WM_BEAUTIFY_FLAG" val="#wm#"/>
  <p:tag name="KSO_WM_SLIDE_ID" val="custom20231209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09"/>
  <p:tag name="KSO_WM_TEMPLATE_MASTER_TYPE" val="0"/>
  <p:tag name="KSO_WM_TEMPLATE_SUBCATEGORY" val="29"/>
  <p:tag name="KSO_WM_TEMPLATE_THUMBS_INDEX" val="1、9"/>
</p:tagLst>
</file>

<file path=ppt/tags/tag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.15000000596046448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8.09999999999997,&quot;width&quot;:419.90000000000003}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8.09999999999997,&quot;width&quot;:419.90000000000003}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目录项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.15000000596046448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8.09999999999997,&quot;width&quot;:419.90000000000003}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8.09999999999997,&quot;width&quot;:419.90000000000003}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.15000000596046448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8.09999999999997,&quot;width&quot;:419.90000000000003}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8.09999999999997,&quot;width&quot;:419.90000000000003}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.15000000596046448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8.09999999999997,&quot;width&quot;:419.90000000000003}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8.09999999999997,&quot;width&quot;:419.90000000000003}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.15000000596046448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8.09999999999997,&quot;width&quot;:419.90000000000003}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8.09999999999997,&quot;width&quot;:419.90000000000003}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09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09"/>
  <p:tag name="KSO_WM_TEMPLATE_MASTER_TYPE" val="0"/>
  <p:tag name="KSO_WM_TEMPLATE_SUBCATEGORY" val="29"/>
</p:tagLst>
</file>

<file path=ppt/tags/tag8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44">
      <a:dk1>
        <a:srgbClr val="000000"/>
      </a:dk1>
      <a:lt1>
        <a:srgbClr val="FFFFFF"/>
      </a:lt1>
      <a:dk2>
        <a:srgbClr val="00480C"/>
      </a:dk2>
      <a:lt2>
        <a:srgbClr val="F5FFF6"/>
      </a:lt2>
      <a:accent1>
        <a:srgbClr val="55D228"/>
      </a:accent1>
      <a:accent2>
        <a:srgbClr val="60A873"/>
      </a:accent2>
      <a:accent3>
        <a:srgbClr val="55A59A"/>
      </a:accent3>
      <a:accent4>
        <a:srgbClr val="9CDA00"/>
      </a:accent4>
      <a:accent5>
        <a:srgbClr val="F84949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汉仪书宋二简"/>
        <a:ea typeface="汉仪书宋二简"/>
        <a:cs typeface="Arial"/>
      </a:majorFont>
      <a:minorFont>
        <a:latin typeface="汉仪书宋二简"/>
        <a:ea typeface="汉仪书宋二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7">
      <vt:lpstr>Arial</vt:lpstr>
      <vt:lpstr>Calibri</vt:lpstr>
      <vt:lpstr>汉仪书宋二简</vt:lpstr>
      <vt:lpstr>Office Theme</vt:lpstr>
      <vt:lpstr>粽子里的故事幼儿园大班语言教案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2024-09-02T16:59:34.187</cp:lastPrinted>
  <dcterms:created xsi:type="dcterms:W3CDTF">2024-09-02T08:59:34Z</dcterms:created>
  <dcterms:modified xsi:type="dcterms:W3CDTF">2024-09-02T08:59:36Z</dcterms:modified>
</cp:coreProperties>
</file>