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E33E0-5567-48D8-A5C2-996FF312E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A7C1B-83B0-48B8-8DD2-85C2A32CD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2B32F-D11C-4143-A5C3-700F7C927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095B5-FC3E-4AEB-A3AA-C4554B207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FC9554-817E-4861-B50F-A8C6F2063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4EA781-9B8B-4E8A-A7A1-DEBB9567B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642CA1-58E6-4AE0-A8B1-8FB509EF4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313BB-A3CD-4300-8F93-2FF74715F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3D59F-A190-49A5-BFBB-407B52DE6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87342-DE4E-4575-BA84-F83B6AAB4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98B03-E6CB-4C51-AE90-2BB096B68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51073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《圆的周长》ppt课件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圆的周长简介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圆的周长的计算方法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圆周长的应用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圆周长的历史发展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圆周长的趣味实验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圆的周长简介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41" r="332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圆周长的定义是指围绕圆一周的长度。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圆周长是几何学中的一个基本概念，它表示的是围绕一个圆一周的长度。这个长度可以通过不同的方式进行测量和计算。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圆周长的定义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圆周长的计算公式是C=2πr，其中C表示圆的周长，r表示圆的半径，π是一个常数，约等于3.14159。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这个公式是计算圆周长的最常用方法，其中π是一个无理数，无法精确表示为小数或分数，通常使用近似值进行计算。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圆周长的计算公式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圆周长的单位是“弧长”，在国际单位制中，其单位是“米”。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弧长是度量圆或圆弧的长度的一个量，在国际单位制中，其基本单位是米，常用于表示圆周长的长度。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圆周长的单位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圆的周长的计算方法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直接测量法是一种简单直观的方法，通过使用测量工具直接测量圆的周长。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直接测量法需要使用卷尺或皮尺等测量工具，将测量工具附着在圆周上，然后读取测量值。这种方法适用于一些简单的圆形物体，如圆盘或圆环。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直接测量法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滚动法是通过滚动圆周上的某一点，利用圆的周长和滚动距离之间的关系来计算圆的周长。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在滚动法中，将圆周上的某一点固定在一点上，然后将圆滚动一圈或数圈，记录滚动的距离。通过圆的周长和滚动距离之间的关系，可以计算出圆的周长。这种方法适用于一些较大的圆形物体。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滚动法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绕线法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绕线法是通过绕线在圆周上，然后测量所绕线的长度来计算圆的周长。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在绕线法中，使用细线或细绳围绕圆周，然后将线拉直测量其长度。这种方法适用于一些不易移动或不易滚动的圆形物体，如固定在墙上的圆形物体。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圆周长的应用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https://d.book118.com/178051073043006031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2024-09-08T04:14:03.827</cp:lastPrinted>
  <dcterms:created xsi:type="dcterms:W3CDTF">2024-09-07T20:14:03Z</dcterms:created>
  <dcterms:modified xsi:type="dcterms:W3CDTF">2024-09-07T20:14:05Z</dcterms:modified>
</cp:coreProperties>
</file>