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D10DB4-EE2A-47E8-B53B-2AA425356A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C4901D-3C83-46DA-8AA0-C92651A0FD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8A34E3-E4E8-4E39-BD30-B7E106F77E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06A00B-E8B2-4976-BC23-169932F1F8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EDC663-7334-477F-B8EC-E50EB964F7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98B93D-08E8-4BED-B8CE-A986CA2C67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985E1F-F7C0-4066-9D68-FD039D00C6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7D8A7B-1ACE-423D-910E-53D7FEF592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D381DA-B433-44D7-9766-8BA7DEA182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84D357-17D8-40DD-9223-8C01A98743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23B65D-69FE-428C-85B7-8BB149F572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5110413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资本结构分析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fontScale="25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资本结构概述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资本结构的类型</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资本结构分析方法</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资本结构调整与优化</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资本结构与企业价值</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资本结构风险及防范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资本结构概述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指企业各种资本的价值构成及其比例关系，是企业一定时期筹资组合的结果。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资本结构定义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表现为负债与所有者权益之间的比例关系，反映企业的财务风险和成本结构。</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资本结构特点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合理的资本结构有助于提高企业价值，实现股东财富最大化。</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影响企业价值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决定企业治理结构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4000" b="14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影响企业融资成本</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24" b="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资本结构影响企业控制权分配和治理结构，进而影响企业经营绩效。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不同融资方式具有不同的成本，资本结构决定企业综合融资成本。</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资本结构的重要性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资本结构的决定因素</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企业经营状况</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包括企业规模、盈利能力、成长性等因素，影响企业对外部资金的需求和融资能力。</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宏观经济环境</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包括利率水平、税收政策、市场状况等因素，影响企业融资成本和融资方式选择。</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行业特点</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不同行业具有不同的资本结构和融资需求，如资本密集型行业通常需要更多长期资金。</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法律法规限制</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如公司法、证券法等对企业融资行为和资本结构具有约束作用。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资本结构的类型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411" r="174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指企业通过发行股票或投资者投入资本等方式筹集的资金，代表着企业的所有权。权益资本不需要定期偿还，但通常需要支付股息或分红。</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指企业通过发行债券、向银行贷款等方式筹集的资金，代表着企业的债权。债务资本需要定期偿还本金和利息，但资金成本相对较低。</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权益资本与债务资本</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债务资本</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权益资本</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长期资本与短期资本</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长期资本</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指企业筹集的使用期限在一年以上的资金，包括长期借款、发行长期债券和股东投入的长期股权资本等。长期资本主要用于企业的长期投资和经营。</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短期资本</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指企业筹集的使用期限在一年以内的资金，包括短期借款、商业信用等。短期资本主要用于企业的日常经营和流动性管理。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稳定性行业</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如公用事业、食品饮料等，其经营相对稳定，现金流充沛，因此其资本结构中可适当增加债务资本比例，以提高资金利用效率。</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重资产行业</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如钢铁、石油化工等，通常需要大量的固定资产投资，因此其资本结构中债务资本比例较高，以充分利用财务杠杆效应。</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轻资产行业</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如互联网、科技等，其资产主要为无形资产和人力资源，因此其资本结构中权益资本比例较高，以吸引和留住优秀人才。</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周期性行业</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如房地产、航运等，其经营受宏观经济周期影响较大，因此其资本结构中应保持一定的灵活性，以便在经济波动时调整融资策略。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不同行业的资本结构差异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资本结构分析方法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542" r="1754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通过分析公司资产负债表，了解公司的资产、负债和所有者权益的构成及比例关系，进而评估公司的资本结构和财务稳健性。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资产负债表分析</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利润表反映了公司的盈利能力和经营效率，通过分析利润表中的各项收入和费用，可以判断公司的盈利质量以及未来盈利能力的可持续性。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利润表分析</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现金流量表记录了公司现金流入和流出的情况，通过分析现金流量表可以了解公司的现金产生和运用能力，以及未来现金流量的预测和规划。</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现金流量表分析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财务报表分析法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将同一行业的不同公司或同一公司的不同时期进行资本结构指标的横向比较，以了解公司在行业中的地位和优劣势。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横向比较</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对公司历年来的资本结构指标进行纵向比较，观察公司资本结构的变化趋势和规律，进而预测公司未来的发展方向。</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纵向比较</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将公司的资本结构指标与行业标准或优秀企业进行比较，找出差距和不足，为公司优化资本结构提供参考依据。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标准比较</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比较分析法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https://d.book118.com/178051104130006043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2024-09-23T15:13:00.591</cp:lastPrinted>
  <dcterms:created xsi:type="dcterms:W3CDTF">2024-09-23T07:13:00Z</dcterms:created>
  <dcterms:modified xsi:type="dcterms:W3CDTF">2024-09-23T07:13:02Z</dcterms:modified>
</cp:coreProperties>
</file>