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FA1F56-2042-4CEA-B13B-636919EB8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8D568-26A2-44E6-9ECE-36FACC7C4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0552A-E191-453A-A8C5-DA174318E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0D977D-7B0F-4A35-A6B7-E0D5F8249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D27472-F1DD-49E2-B6F3-D5965552B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8022C8-2FFA-4CB5-9FB6-DFA40C715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08C428-7F79-4272-AEF1-DBEBBDDD8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755754-529E-4CF0-B1B5-0821AF70E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945152-A722-4BE0-BB68-CE956A5C2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3637C-4156-42CE-ACF2-3EE9EDCC3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3CE75-7B91-477B-942B-65906D029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5111300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大数据在供应链管理中的作用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大数据与供应链管理概述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大数据在供应链计划中的作用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大数据在供应链执行中的作用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大数据在供应链监控中的作用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大数据在供应链风险管理中的作用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大数据在供应链优化中的作用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大数据在供应链管理中的挑战与对策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大数据与供应链管理概述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25" r="1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大数据是指数据量巨大、复杂度高、处理速度快的数据集合。它包括结构化数据、半结构化数据和非结构化数据等多种类型。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大数据的概念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大数据具有四个特点，即体量巨大、处理速度快、种类繁多、价值密度低。这意味着大数据需要更高效、更灵活的数据处理和分析方法，以提取出有价值的洞察和决策依据。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大数据的特点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大数据的概念与特点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供应链管理的定义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供应链管理是指对供应链中的物流、信息流和资金流进行计划、协调和控制的过程。它包括采购、生产、仓储、运输、销售等环节，以及供应商、制造商、分销商和消费者等参与者。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供应链管理的目标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供应链管理的目标包括提高效率、降低成本、提高客户满意度和服务质量等。通过优化供应链流程，实现资源的高效利用，提高整体运营效率和竞争力。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供应链管理的定义与目标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优化库存管理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通过大数据分析，企业可以实时监控市场需求和供应情况，预测未来的销售趋势，从而制定更加精准的库存计划，降低库存成本和风险。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大数据可以实时跟踪物流信息，预测运输时间和成本，帮助企业制定更加合理的运输方案，提高物流效率和客户满意度。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通过大数据分析，企业可以评估供应商的绩效和信誉，预测供应商可能出现的风险，从而制定更加科学的供应商管理策略，降低采购成本和风险。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大数据可以提供全面的数据支持，帮助企业制定更加科学、准确的决策，如市场预测、产品定价、促销策略等。这有助于提高企业的竞争力和适应市场变化的能力。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提高物流效率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增强供应商管理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支持决策智能化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大数据在供应链管理中的应用价值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大数据在供应链计划中的作用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预测模型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利用大数据技术，通过机器学习和统计分析，建立预测模型，对未来市场需求进行准确预测。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实时数据采集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通过数据采集和实时数据分析，获取市场动态信息，及时调整预测结果，提高预测准确性。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需求计划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基于需求预测结果，制定详细的需求计划，包括产品种类、数量、时间等，为后续供应链运营提供基础数据。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需求预测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通过大数据分析，确定最佳库存水平，避免库存积压和缺货现象，提高库存周转率和客户满意度。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库存水平优化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通过实时数据采集和监控，及时掌握库存动态，包括库存数量、库存结构、库存分布等，为库存计划提供依据。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实时库存监控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基于大数据分析结果，制定合理的库存策略，包括安全库存、再订货点、补货策略等，确保供应链的稳定性和可靠性。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库存策略制定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库存计划与管理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根据市场需求和库存状况，利用大数据技术制定合理的生产计划，包括产品种类、数量、时间等，以满足市场需求。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生产计划制定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通过大数据分析和优化算法，制定最优的生产排程计划，包括生产顺序、生产时间、生产路径等，提高生产效率和降低成本。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生产排程优化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通过实时数据采集和监控，及时掌握生产执行情况，包括生产进度、产品质量、设备状况等，确保生产计划的顺利执行。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生产执行监控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生产计划与排程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大数据在供应链执行中的作用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供应商评估与优化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利用大数据技术对供应商进行全面评估，包括其产品质量、交货周期、价格、服务等方面，以确定是否需要调整供应商。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采购策略制定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基于大数据分析，制定合理的采购策略，如批量采购、定期采购、紧急采购等，以降低采购成本和提高采购效率。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通过分析大数据，供应链管理者可以选择最合适的供应商，确保采购到质量、价格和交货期等各方面都最为理想的物资。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通过大数据分析，可以制定出更为合理的运输路线，减少运输成本和时间。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路线优化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167" r="9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预测与调度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实时跟踪与监控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利用大数据技术对运输需求进行预测，并据此进行调度安排，提高运输效率。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通过大数据平台，可以实时跟踪和监控货物的状态，确保准时到达目的地。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物流与配送优化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通过大数据分析，可以确定最佳的库存水平，避免库存积压和缺货现象。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库存优化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458" b="5458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借助大数据平台，可以对仓库内的货物进行实时监控，一旦出现异常情况立即预警。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实时监控与预警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通过大数据分析，可以对仓库布局进行优化，提高仓库的利用率和出入库效率。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仓库布局优化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仓库管理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大数据在供应链监控中的作用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https://d.book118.com/178051113003006025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2024-09-01T09:56:44.802</cp:lastPrinted>
  <dcterms:created xsi:type="dcterms:W3CDTF">2024-09-01T01:56:44Z</dcterms:created>
  <dcterms:modified xsi:type="dcterms:W3CDTF">2024-09-01T01:56:46Z</dcterms:modified>
</cp:coreProperties>
</file>