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2DBE82-3E10-44A6-95CF-8DC4FB8B25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0F0D84-6950-4558-88F1-CC308A31D0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029817-A3BB-48E4-A1A9-087EF8E9E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AB86FC-2DEF-4C65-B9C9-F089EF9CC8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46735C-482C-454D-B2DE-3FC5ED109A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7F12E7-37A5-48D1-BEFB-F607E54F92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70B5C6-B775-414E-8070-5596961366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58D2A4-0822-49D5-93F2-8BC727FBD9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FFF20C-35E6-46A0-A09A-96B203E6D9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8E20B9-2C4E-4E67-BAEE-90274D10AF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C5DBE1-7FB2-42FD-92B8-69DC68C7F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51121007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年会活动对员工工作压力的缓解作用</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汇报人：XX</a:t>
            </a: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员工工作压力现状及影响</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年会活动对员工工作压力的缓解作用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年会活动具体安排与员工反馈</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年会活动对员工工作满意度的影响</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结论与建议</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引言</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年会活动为员工提供了一个放松身心、缓解工作压力的机会，有助于员工更好地应对工作中的挑战和压力。</a:t>
            </a:r>
          </a:p>
        </p:txBody>
      </p:sp>
      <p:pic>
        <p:nvPicPr>
          <p:cNvPr id="6" name="Picture 6"/>
          <p:cNvPicPr>
            <a:picLocks noChangeAspect="1"/>
          </p:cNvPicPr>
          <p:nvPr/>
        </p:nvPicPr>
        <p:blipFill>
          <a:blip r:embed="rId2"/>
          <a:srcRect l="17708" r="17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缓解工作压力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年会活动可以促进员工之间的交流和沟通，增强团队凝聚力和协作精神，提高员工的工作效率和绩效。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增强团队凝聚力</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583" r="16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年会活动是展示公司文化、价值观和理念的重要场合，可以加深员工对公司的认同感和归属感。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展示公司文化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年会活动的重要性</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年会活动可以让员工感受到公司的关怀和认可，从而提升员工的士气和自信心，激发员工的工作热情和创造力。</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促进员工交流</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年会活动为员工提供了一个自由、轻松的交流平台，员工可以在活动中结识新朋友、拓展人脉，增进彼此之间的了解和信任。</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塑造公司形象</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年会活动是展示公司形象和精神风貌的重要窗口，可以通过活动的组织和安排展现出公司的专业、创新和人文关怀，提升公司的品牌形象和知名度。</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提升员工士气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员工工作压力现状及影响</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667" b="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工作要求高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员工需要达到较高的工作标准和质量要求，造成一定的心理压力。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工作任务繁重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员工需要完成大量的工作任务，包括日常工作、项目任务和临时任务等。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时间紧迫</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员工需要在有限的时间内完成工作任务，导致工作时间紧张。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工作压力来源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员工可能出现疲劳、失眠、食欲不振等生理反应。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生理影响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心理影响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00" r="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行为影响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292" r="14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员工可能出现焦虑、烦躁、情绪低落等心理反应。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员工可能出现工作效率下降、缺勤、离职等行为反应。</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工作压力对员工的影响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长期工作压力可能导致员工出现高血压、心脏病等健康问题。</a:t>
            </a:r>
          </a:p>
        </p:txBody>
      </p:sp>
      <p:pic>
        <p:nvPicPr>
          <p:cNvPr id="5" name="Picture 5"/>
          <p:cNvPicPr>
            <a:picLocks noChangeAspect="1"/>
          </p:cNvPicPr>
          <p:nvPr/>
        </p:nvPicPr>
        <p:blipFill>
          <a:blip r:embed="rId2"/>
          <a:srcRect l="9458" r="94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5083" r="50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健康问题</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长期工作压力可能导致员工工作效率下降，影响工作绩效。</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工作效率下降</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长期工作压力可能导致员工对工作不满，进而离职。</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员工流失</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长期工作压力的后果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年会活动对员工工作压力的缓解作用</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年会通常包括各种娱乐节目，如歌唱、舞蹈、小品等，让员工在欢笑中释放压力。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娱乐节目</a:t>
            </a:r>
          </a:p>
        </p:txBody>
      </p:sp>
      <p:pic>
        <p:nvPicPr>
          <p:cNvPr id="5" name="Picture 5"/>
          <p:cNvPicPr>
            <a:picLocks noChangeAspect="1"/>
          </p:cNvPicPr>
          <p:nvPr/>
        </p:nvPicPr>
        <p:blipFill>
          <a:blip r:embed="rId2"/>
          <a:srcRect l="21542" r="2154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通过游戏互动，员工可以放松心情，同时培养团队合作精神和竞争意识。</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游戏环节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抽奖环节可以让员工期待惊喜，从而转移对工作压力的注意力。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抽奖环节</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丰富多彩的活动内容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与同事交流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年会是员工与同事交流的好时机，可以分享彼此的工作经验和心得，从而减轻工作压力。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欣赏表演</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欣赏同事们的才艺表演，可以让员工感受到团队中的多样性和活力，从而缓解工作压力。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暂时脱离工作环境</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年会为员工提供了一个暂时脱离日常工作压力的机会，有助于员工放松心情、调整心态。</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放松心情，舒缓压力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共同经历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年会活动让员工们有了共同经历，有助于增进彼此之间的了解和信任。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团队精神</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通过年会活动中的团队合作游戏等环节，可以培养员工的团队精神和合作意识。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公司文化认同</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年会通常融入了公司的文化和价值观，参与活动的员工可以更加深入地了解和认同公司的文化，从而增强对公司的归属感和忠诚度。这种认同感和忠诚度可以转化为工作中的积极态度和更好的工作表现，进而减轻工作压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增强团队凝聚力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https://d.book118.com/178051121007006024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2024-08-30T21:56:39.774</cp:lastPrinted>
  <dcterms:created xsi:type="dcterms:W3CDTF">2024-08-30T13:56:39Z</dcterms:created>
  <dcterms:modified xsi:type="dcterms:W3CDTF">2024-08-30T13:56:42Z</dcterms:modified>
</cp:coreProperties>
</file>