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EA66FD-5DC4-4BD5-B1CE-20129CDD6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6E6459-344A-4641-A5FD-FC189F9BE7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245B8-95F2-4FD8-9937-B010DEBDE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F5F1E-F4A8-40D5-9E23-751FD6605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1742B8-3FC2-4CB4-81C2-8084D1B96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53DA1D-6CCA-497E-8CEA-EBCB50FDEC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3B4A8-0F9C-45DC-BFB9-B1344FB6B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A75120-C48B-4CDB-8C74-CCFD8E2F4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DA1356-5041-4B22-B54D-DA990D017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ADF701-86DC-46CB-82A1-9F5A7A535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DD11B-C1D0-4DC3-97F9-C01A5246B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51123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营销活动策划基石分析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营销活动执行与监控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73" r="146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建立品牌忠诚度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通过满足客户需求和期望，提升客户对品牌的忠诚度，增加客户复购率。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提升品牌知名度和影响力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通过有效的营销活动，吸引目标客户，提高品牌在市场中的知名度和影响力。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促进销售增长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通过营销活动激发消费者的购买欲望，促进产品或服务的销售增长。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营销活动策划的重要性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创意独特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执行有力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营销活动策划的基石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在策划营销活动时，首先需要明确活动目标，如提升品牌知名度、促进销售或建立品牌忠诚度等。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在营销活动中，创意是吸引客户的关键。独特的创意能够让活动在众多竞争者中脱颖而出。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了解目标客户的需求、喜好和行为特征，以便制定有针对性的营销活动策略。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确保营销活动的执行有力，包括活动的组织、宣传和推广等方面，以确保活动能够达到预期效果。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86" r="1878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792" r="1479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26" b="1162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市场细分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根据年龄、性别、家庭结构、收入等人口统计学特征将市场划分为不同的群体。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根据地理位置、城市规模、地区特色等因素将市场划分为不同的区域。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根据消费者购买行为、态度、偏好等因素将市场划分为不同的群体。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根据消费者心理特征、价值观、生活方式等因素将市场划分为不同的群体。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人口统计细分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选择一个或多个具有吸引力的细分市场作为目标市场，确保企业资源与市场需求相匹配。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制定进入策略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针对目标市场制定具体的进入策略，包括产品定位、价格策略、渠道策略等。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评估细分市场的吸引力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评估每个细分市场的规模、增长潜力、竞争状况等因素，以确定其吸引力。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8472" b="847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确定竞争优势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分析目标市场的竞争状况，找出自己的竞争优势和不足之处。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定位策略制定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根据竞争优势和不足，制定相应的定位策略，包括产品差异化、品牌形象塑造等。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定位传播与执行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通过各种传播渠道将定位信息传递给目标市场，并在营销活动中贯彻定位策略。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产品策略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明确产品针对的目标市场，了解目标市场的需求、特点及购买力。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8711" r="2871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竞争定位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24" r="125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24" r="1252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分析竞争对手的产品特点，找出自身产品的优势和差异点。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塑造产品独特的品牌形象，提升消费者对产品的认知度和信任度。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通过技术、设计、功能等方面的创新，使产品在市场上具有独特性。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2056" r="32056"/>
          <a:stretch>
            <a:fillRect/>
          </a:stretch>
        </p:blipFill>
        <p:spPr>
          <a:xfrm>
            <a:off x="5168347" y="1536628"/>
            <a:ext cx="1898908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5381" r="15381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提供超出竞争对手的产品附加值，如售后服务、产品包装等。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附加值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根据消费者需求定制产品，满足不同消费者的个性化需求。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269" r="526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产品组合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宽度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产品组合中不同产品线的数量和类型。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同一产品线内不同规格、型号产品的数量和差异。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关联度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产品组合中各产品线之间的关联程度和互补性。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成本导向定价是一种基于产品成本来制定价格的策略，它考虑了产品的生产、研发、营销和分销成本，以确保盈利。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导向定价策略将产品的成本作为核心因素，通过加上预期的利润来制定价格。这种定价方式有助于企业确保回收成本并获得预期的利润。在制定价格时，企业需要考虑固定成本和变动成本，以及市场对价格的接受程度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成本导向定价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竞争导向定价是一种以竞争对手的价格为依据来制定价格的策略，它旨在使企业在市场上具有价格竞争力。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竞争导向定价策略的核心是关注竞争对手的价格和市场价格水平。企业通过研究竞争对手的价格、产品质量、市场地位等因素，制定出与竞争对手相似或更具竞争力的价格。这种定价方式有助于企业在市场上获得更大的份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竞争导向定价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https://d.book118.com/178051123114006036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2024-09-16T04:25:46.957</cp:lastPrinted>
  <dcterms:created xsi:type="dcterms:W3CDTF">2024-09-15T20:25:46Z</dcterms:created>
  <dcterms:modified xsi:type="dcterms:W3CDTF">2024-09-15T20:25:49Z</dcterms:modified>
</cp:coreProperties>
</file>