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10207-313E-40D4-81D1-FBFC17228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4C729-57A1-48F7-8FA3-59B5948B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1083F-ADD7-4EA6-898D-C0455FFF1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06709-7C44-41AF-A493-5B36448BC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AB2D0A-23BD-42B3-994B-8DB363536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D43F5-7A0E-4587-A6BD-7C3246EAA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A4AF8A-2A6F-4109-9F58-120A76A1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BFEF9-467D-44DB-AE91-DAA3A172A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CC9BE-ACCE-4970-B199-3EDC8A05D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3CB3B-F607-4DEB-A218-34E937D0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6B34C-8B74-433B-92F5-FB90D96FE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2012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网络病毒风险的辨识与杀毒技巧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网络病毒风险辨识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杀毒软件选择及使用技巧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防范策略与措施制定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总结：提高网络病毒风险应对能力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01" r="220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网络病毒是一种恶意软件，通过网络传播并感染计算机系统，造成数据破坏、系统崩溃、隐私泄露等危害。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根据传播方式、感染对象、破坏程度等标准，网络病毒可分为蠕虫病毒、木马病毒、勒索病毒、宏病毒等多种类型。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47" b="33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网络病毒主要通过电子邮件附件、恶意网站、下载的文件、即时通讯工具等途径传播。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网络病毒可导致计算机系统崩溃、文件损坏或丢失，窃取个人隐私和敏感信息，甚至造成经济损失和社会危害。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随着网络技术的不断发展，网络病毒的传播速度和破坏力也在不断提升，未来网络病毒将更加智能化、隐蔽化、多样化。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网络病毒的防范和治理面临着技术更新迅速、病毒变种繁多、跨国传播等挑战，需要不断加强国际合作和技术创新来应对。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网络病毒风险辨识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网络病毒常常隐藏在正常的文件或程序中，不易被用户察觉。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病毒通过网络、电子邮件、移动存储设备等途径迅速传播。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病毒会破坏数据、占用系统资源、干扰计算机正常运行等。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病毒能够不断变异，逃避杀毒软件的检测和清除。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变异性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常见网络病毒特征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注意计算机是否出现异常现象，如运行速度变慢、频繁崩溃、文件损坏等。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观察计算机行为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检查系统资源占用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使用杀毒软件扫描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更新操作系统和应用程序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通过任务管理器等工具检查系统资源占用情况，异常高的CPU或内存占用可能是病毒活动的迹象。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定期使用可靠的杀毒软件进行全面系统扫描，以便及时发现和清除病毒。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保持操作系统和应用程序的最新版本，以防范已知漏洞被病毒利用。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81" r="22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某公司员工收到一封包含附件的电子邮件，打开附件后计算机出现异常。通过杀毒软件扫描发现，该附件携带恶意病毒，及时隔离并清除了病毒。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某家庭用户的计算机突然运行缓慢，且不断弹出广告窗口。用户怀疑计算机感染病毒，使用杀毒软件进行扫描和清除，成功恢复了计算机的正常运行。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某学校网络管理员发现学校服务器出现异常流量，怀疑服务器被病毒攻击。经过详细检查和日志分析，确认服务器被恶意软件感染，及时采取隔离和清除措施，确保了学校网络的安全。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案例分析：成功识别网络病毒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杀毒软件选择及使用技巧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https://d.book118.com/178052012107006036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2024-09-16T02:54:57.991</cp:lastPrinted>
  <dcterms:created xsi:type="dcterms:W3CDTF">2024-09-15T18:54:58Z</dcterms:created>
  <dcterms:modified xsi:type="dcterms:W3CDTF">2024-09-15T18:54:59Z</dcterms:modified>
</cp:coreProperties>
</file>